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66" r:id="rId6"/>
    <p:sldId id="283" r:id="rId7"/>
    <p:sldId id="272" r:id="rId8"/>
    <p:sldId id="273" r:id="rId9"/>
    <p:sldId id="267" r:id="rId10"/>
    <p:sldId id="268" r:id="rId11"/>
    <p:sldId id="269" r:id="rId12"/>
    <p:sldId id="271" r:id="rId13"/>
    <p:sldId id="274" r:id="rId14"/>
    <p:sldId id="275" r:id="rId15"/>
    <p:sldId id="280" r:id="rId16"/>
    <p:sldId id="276" r:id="rId17"/>
    <p:sldId id="277" r:id="rId18"/>
    <p:sldId id="278" r:id="rId19"/>
    <p:sldId id="282" r:id="rId20"/>
    <p:sldId id="279" r:id="rId21"/>
    <p:sldId id="281" r:id="rId22"/>
    <p:sldId id="265" r:id="rId23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FF0066"/>
    <a:srgbClr val="FF3300"/>
    <a:srgbClr val="3333CC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355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TICIA VEGA PARDO" userId="7022a6cd-ab33-498e-898b-a19a7164e7f4" providerId="ADAL" clId="{FD70B530-9E65-4C3B-BDBD-2E1811A1A59B}"/>
    <pc:docChg chg="modSld">
      <pc:chgData name="LETICIA VEGA PARDO" userId="7022a6cd-ab33-498e-898b-a19a7164e7f4" providerId="ADAL" clId="{FD70B530-9E65-4C3B-BDBD-2E1811A1A59B}" dt="2023-02-06T10:18:09.207" v="3" actId="14100"/>
      <pc:docMkLst>
        <pc:docMk/>
      </pc:docMkLst>
      <pc:sldChg chg="modSp mod">
        <pc:chgData name="LETICIA VEGA PARDO" userId="7022a6cd-ab33-498e-898b-a19a7164e7f4" providerId="ADAL" clId="{FD70B530-9E65-4C3B-BDBD-2E1811A1A59B}" dt="2023-02-06T10:18:09.207" v="3" actId="14100"/>
        <pc:sldMkLst>
          <pc:docMk/>
          <pc:sldMk cId="969913422" sldId="256"/>
        </pc:sldMkLst>
        <pc:spChg chg="mod">
          <ac:chgData name="LETICIA VEGA PARDO" userId="7022a6cd-ab33-498e-898b-a19a7164e7f4" providerId="ADAL" clId="{FD70B530-9E65-4C3B-BDBD-2E1811A1A59B}" dt="2023-02-06T10:18:09.207" v="3" actId="14100"/>
          <ac:spMkLst>
            <pc:docMk/>
            <pc:sldMk cId="969913422" sldId="256"/>
            <ac:spMk id="2" creationId="{D4774D57-151E-4936-9AF4-E70073D4EB30}"/>
          </ac:spMkLst>
        </pc:spChg>
        <pc:spChg chg="mod">
          <ac:chgData name="LETICIA VEGA PARDO" userId="7022a6cd-ab33-498e-898b-a19a7164e7f4" providerId="ADAL" clId="{FD70B530-9E65-4C3B-BDBD-2E1811A1A59B}" dt="2023-02-06T10:17:54.969" v="0" actId="20577"/>
          <ac:spMkLst>
            <pc:docMk/>
            <pc:sldMk cId="969913422" sldId="256"/>
            <ac:spMk id="19" creationId="{BCE6EC56-8967-48C6-B20A-ADE8369D1E84}"/>
          </ac:spMkLst>
        </pc:spChg>
      </pc:sldChg>
    </pc:docChg>
  </pc:docChgLst>
</pc:chgInfo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C5B8D2-1E6D-4BCA-9E4B-8A99C8D7BC4A}" type="doc">
      <dgm:prSet loTypeId="urn:microsoft.com/office/officeart/2008/layout/VerticalAccentList" loCatId="list" qsTypeId="urn:microsoft.com/office/officeart/2005/8/quickstyle/simple5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7DEF99AD-EC88-4718-B8D7-F22561235CEC}">
      <dgm:prSet phldrT="[Text]" custT="1"/>
      <dgm:spPr/>
      <dgm:t>
        <a:bodyPr rtlCol="0"/>
        <a:lstStyle/>
        <a:p>
          <a:pPr algn="ctr" rtl="0"/>
          <a:r>
            <a:rPr lang="es-ES" sz="1800" b="1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NEGACION:</a:t>
          </a:r>
          <a:r>
            <a:rPr lang="es-ES" sz="1800" dirty="0">
              <a:latin typeface="Segoe UI" panose="020B0502040204020203" pitchFamily="34" charset="0"/>
              <a:cs typeface="Segoe UI" panose="020B0502040204020203" pitchFamily="34" charset="0"/>
            </a:rPr>
            <a:t> no experimentan emoción alguna, hay indiferencia. Es una simple “anestesia” protectora.</a:t>
          </a:r>
          <a:endParaRPr lang="es-ES" sz="1800" b="1" noProof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16E29D3-9570-412D-93B6-B4CE77D1B6DD}" type="parTrans" cxnId="{46DBFC28-5C33-4B88-8831-68037F695A48}">
      <dgm:prSet/>
      <dgm:spPr/>
      <dgm:t>
        <a:bodyPr rtlCol="0"/>
        <a:lstStyle/>
        <a:p>
          <a:pPr rtl="0"/>
          <a:endParaRPr lang="es-ES" noProof="1"/>
        </a:p>
      </dgm:t>
    </dgm:pt>
    <dgm:pt modelId="{456EA687-CA8C-4F68-B168-4C2E87ACC68B}" type="sibTrans" cxnId="{46DBFC28-5C33-4B88-8831-68037F695A48}">
      <dgm:prSet/>
      <dgm:spPr/>
      <dgm:t>
        <a:bodyPr rtlCol="0"/>
        <a:lstStyle/>
        <a:p>
          <a:pPr rtl="0"/>
          <a:endParaRPr lang="es-ES" noProof="1"/>
        </a:p>
      </dgm:t>
    </dgm:pt>
    <dgm:pt modelId="{27B4E690-4D0F-4D7A-BF6F-F3DD955F4988}">
      <dgm:prSet phldrT="[Text]" custT="1"/>
      <dgm:spPr/>
      <dgm:t>
        <a:bodyPr rtlCol="0"/>
        <a:lstStyle/>
        <a:p>
          <a:pPr algn="ctr" rtl="0"/>
          <a:r>
            <a:rPr lang="es-ES" sz="1700" b="1" dirty="0">
              <a:solidFill>
                <a:srgbClr val="FF0066"/>
              </a:solidFill>
              <a:latin typeface="Segoe UI" panose="020B0502040204020203" pitchFamily="34" charset="0"/>
              <a:cs typeface="Segoe UI" panose="020B0502040204020203" pitchFamily="34" charset="0"/>
            </a:rPr>
            <a:t>TRISTEZA:</a:t>
          </a:r>
          <a:r>
            <a:rPr lang="es-ES" sz="1700" dirty="0">
              <a:latin typeface="Segoe UI" panose="020B0502040204020203" pitchFamily="34" charset="0"/>
              <a:cs typeface="Segoe UI" panose="020B0502040204020203" pitchFamily="34" charset="0"/>
            </a:rPr>
            <a:t> Se da a ratos, se aíslan, a veces influye este estado en los estudios. Pueden llorar. No conviene decirles “</a:t>
          </a:r>
          <a:r>
            <a:rPr lang="es-ES" sz="1700" b="1" i="1" dirty="0">
              <a:latin typeface="Segoe UI" panose="020B0502040204020203" pitchFamily="34" charset="0"/>
              <a:cs typeface="Segoe UI" panose="020B0502040204020203" pitchFamily="34" charset="0"/>
            </a:rPr>
            <a:t>tienes que ser fuerte”, “los valientes no lloran”</a:t>
          </a:r>
          <a:endParaRPr lang="es-ES" sz="1700" b="1" noProof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0D197D3-3303-4C80-A092-3B7BDF04FBF7}" type="parTrans" cxnId="{62126DBA-440F-4890-99E9-D0197B1F8AC3}">
      <dgm:prSet/>
      <dgm:spPr/>
      <dgm:t>
        <a:bodyPr rtlCol="0"/>
        <a:lstStyle/>
        <a:p>
          <a:pPr rtl="0"/>
          <a:endParaRPr lang="es-ES" noProof="1"/>
        </a:p>
      </dgm:t>
    </dgm:pt>
    <dgm:pt modelId="{9A9FC636-BF64-4AA3-9111-3312D89D6371}" type="sibTrans" cxnId="{62126DBA-440F-4890-99E9-D0197B1F8AC3}">
      <dgm:prSet/>
      <dgm:spPr/>
      <dgm:t>
        <a:bodyPr rtlCol="0"/>
        <a:lstStyle/>
        <a:p>
          <a:pPr rtl="0"/>
          <a:endParaRPr lang="es-ES" noProof="1"/>
        </a:p>
      </dgm:t>
    </dgm:pt>
    <dgm:pt modelId="{1D280956-61F1-44EA-89DD-47917582B346}">
      <dgm:prSet phldrT="[Text]" custT="1"/>
      <dgm:spPr/>
      <dgm:t>
        <a:bodyPr rtlCol="0"/>
        <a:lstStyle/>
        <a:p>
          <a:pPr algn="ctr" rtl="0"/>
          <a:r>
            <a:rPr lang="es-ES" sz="1700" b="1" dirty="0">
              <a:solidFill>
                <a:srgbClr val="3333CC"/>
              </a:solidFill>
              <a:latin typeface="Segoe UI" panose="020B0502040204020203" pitchFamily="34" charset="0"/>
              <a:cs typeface="Segoe UI" panose="020B0502040204020203" pitchFamily="34" charset="0"/>
            </a:rPr>
            <a:t>CULPA:</a:t>
          </a:r>
          <a:r>
            <a:rPr lang="es-ES" sz="1700" dirty="0">
              <a:latin typeface="Segoe UI" panose="020B0502040204020203" pitchFamily="34" charset="0"/>
              <a:cs typeface="Segoe UI" panose="020B0502040204020203" pitchFamily="34" charset="0"/>
            </a:rPr>
            <a:t>  los niños/as pequeños pueden pensar que todo ocurre porque se portaron mal…  Es importante aclarar que su muerte no tuvo nada que ver con ellos/as.</a:t>
          </a:r>
          <a:endParaRPr lang="es-ES" sz="1700" b="1" noProof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5F29254-C816-4B3B-A23C-846A234C8557}" type="parTrans" cxnId="{8DAC0267-44CD-4D02-88C9-B2F8A13C158E}">
      <dgm:prSet/>
      <dgm:spPr/>
      <dgm:t>
        <a:bodyPr rtlCol="0"/>
        <a:lstStyle/>
        <a:p>
          <a:pPr rtl="0"/>
          <a:endParaRPr lang="es-ES" noProof="1"/>
        </a:p>
      </dgm:t>
    </dgm:pt>
    <dgm:pt modelId="{EC76378A-9F1D-482E-AF47-2DD7D70945B6}" type="sibTrans" cxnId="{8DAC0267-44CD-4D02-88C9-B2F8A13C158E}">
      <dgm:prSet/>
      <dgm:spPr/>
      <dgm:t>
        <a:bodyPr rtlCol="0"/>
        <a:lstStyle/>
        <a:p>
          <a:pPr rtl="0"/>
          <a:endParaRPr lang="es-ES" noProof="1"/>
        </a:p>
      </dgm:t>
    </dgm:pt>
    <dgm:pt modelId="{EAC8F4C5-ECB0-42B2-A7F5-DDA29744A645}">
      <dgm:prSet phldrT="[Text]"/>
      <dgm:spPr/>
      <dgm:t>
        <a:bodyPr rtlCol="0"/>
        <a:lstStyle/>
        <a:p>
          <a:pPr rtl="0"/>
          <a:endParaRPr lang="es-ES" b="1" noProof="1"/>
        </a:p>
      </dgm:t>
    </dgm:pt>
    <dgm:pt modelId="{EAF0364F-1EB8-4152-8983-8681796C1EBF}" type="parTrans" cxnId="{FA57B142-1E49-4A16-9179-41762AAB53E3}">
      <dgm:prSet/>
      <dgm:spPr/>
      <dgm:t>
        <a:bodyPr/>
        <a:lstStyle/>
        <a:p>
          <a:endParaRPr lang="es-ES"/>
        </a:p>
      </dgm:t>
    </dgm:pt>
    <dgm:pt modelId="{6975F382-8C6E-48B4-9E6E-6F9A1B913DA6}" type="sibTrans" cxnId="{FA57B142-1E49-4A16-9179-41762AAB53E3}">
      <dgm:prSet/>
      <dgm:spPr/>
      <dgm:t>
        <a:bodyPr/>
        <a:lstStyle/>
        <a:p>
          <a:endParaRPr lang="es-ES"/>
        </a:p>
      </dgm:t>
    </dgm:pt>
    <dgm:pt modelId="{E1AD1DBC-9B34-4672-B365-6C5C7E96A5E5}">
      <dgm:prSet phldrT="[Text]"/>
      <dgm:spPr/>
      <dgm:t>
        <a:bodyPr rtlCol="0"/>
        <a:lstStyle/>
        <a:p>
          <a:pPr rtl="0"/>
          <a:endParaRPr lang="es-ES" noProof="1"/>
        </a:p>
      </dgm:t>
    </dgm:pt>
    <dgm:pt modelId="{1A79B38F-A3E5-4698-99B4-A0F5A3E8CD65}" type="sibTrans" cxnId="{4E210A80-A0A8-4FC3-BB39-ADD0CB874D63}">
      <dgm:prSet/>
      <dgm:spPr/>
      <dgm:t>
        <a:bodyPr rtlCol="0"/>
        <a:lstStyle/>
        <a:p>
          <a:pPr rtl="0"/>
          <a:endParaRPr lang="es-ES" noProof="1"/>
        </a:p>
      </dgm:t>
    </dgm:pt>
    <dgm:pt modelId="{8C5C062E-BB4A-4159-9D81-9F19138DAF56}" type="parTrans" cxnId="{4E210A80-A0A8-4FC3-BB39-ADD0CB874D63}">
      <dgm:prSet/>
      <dgm:spPr/>
      <dgm:t>
        <a:bodyPr rtlCol="0"/>
        <a:lstStyle/>
        <a:p>
          <a:pPr rtl="0"/>
          <a:endParaRPr lang="es-ES" noProof="1"/>
        </a:p>
      </dgm:t>
    </dgm:pt>
    <dgm:pt modelId="{3B990DCB-AF23-4094-864B-C8B99FA30370}">
      <dgm:prSet phldrT="[Text]"/>
      <dgm:spPr/>
      <dgm:t>
        <a:bodyPr rtlCol="0"/>
        <a:lstStyle/>
        <a:p>
          <a:pPr rtl="0"/>
          <a:endParaRPr lang="es-ES" noProof="1"/>
        </a:p>
      </dgm:t>
    </dgm:pt>
    <dgm:pt modelId="{8F93B7AA-ADE0-44B8-AFDE-9A1375C16706}" type="sibTrans" cxnId="{289A7ABA-98F5-4FB1-939B-2977E2B9EB8F}">
      <dgm:prSet/>
      <dgm:spPr/>
      <dgm:t>
        <a:bodyPr rtlCol="0"/>
        <a:lstStyle/>
        <a:p>
          <a:pPr rtl="0"/>
          <a:endParaRPr lang="es-ES" noProof="1"/>
        </a:p>
      </dgm:t>
    </dgm:pt>
    <dgm:pt modelId="{9045AE91-C8DE-42D1-9697-92115E53B6EE}" type="parTrans" cxnId="{289A7ABA-98F5-4FB1-939B-2977E2B9EB8F}">
      <dgm:prSet/>
      <dgm:spPr/>
      <dgm:t>
        <a:bodyPr rtlCol="0"/>
        <a:lstStyle/>
        <a:p>
          <a:pPr rtl="0"/>
          <a:endParaRPr lang="es-ES" noProof="1"/>
        </a:p>
      </dgm:t>
    </dgm:pt>
    <dgm:pt modelId="{E80678AB-AC22-48ED-AA30-39DA4E8306D1}">
      <dgm:prSet phldrT="[Text]"/>
      <dgm:spPr/>
      <dgm:t>
        <a:bodyPr rtlCol="0"/>
        <a:lstStyle/>
        <a:p>
          <a:pPr rtl="0"/>
          <a:endParaRPr lang="es-ES" b="1" noProof="1"/>
        </a:p>
      </dgm:t>
    </dgm:pt>
    <dgm:pt modelId="{0423C8DC-97D8-4A51-8B5A-D95B3A4C2FEF}" type="parTrans" cxnId="{69B8650B-2AA8-4C33-8C60-0778F7432ED8}">
      <dgm:prSet/>
      <dgm:spPr/>
      <dgm:t>
        <a:bodyPr/>
        <a:lstStyle/>
        <a:p>
          <a:endParaRPr lang="es-ES"/>
        </a:p>
      </dgm:t>
    </dgm:pt>
    <dgm:pt modelId="{EAE0EBA5-9408-4E66-9C4E-F105A7DA1150}" type="sibTrans" cxnId="{69B8650B-2AA8-4C33-8C60-0778F7432ED8}">
      <dgm:prSet/>
      <dgm:spPr/>
      <dgm:t>
        <a:bodyPr/>
        <a:lstStyle/>
        <a:p>
          <a:endParaRPr lang="es-ES"/>
        </a:p>
      </dgm:t>
    </dgm:pt>
    <dgm:pt modelId="{7960571C-072C-439A-B327-081684ABBEA1}">
      <dgm:prSet phldrT="[Text]" custT="1"/>
      <dgm:spPr/>
      <dgm:t>
        <a:bodyPr/>
        <a:lstStyle/>
        <a:p>
          <a:pPr algn="ctr"/>
          <a:r>
            <a:rPr lang="es-ES" sz="1600" b="1" dirty="0">
              <a:solidFill>
                <a:srgbClr val="990099"/>
              </a:solidFill>
              <a:latin typeface="Segoe UI" panose="020B0502040204020203" pitchFamily="34" charset="0"/>
              <a:cs typeface="Segoe UI" panose="020B0502040204020203" pitchFamily="34" charset="0"/>
            </a:rPr>
            <a:t>MIEDO:</a:t>
          </a:r>
          <a:r>
            <a:rPr lang="es-ES" sz="1600" dirty="0">
              <a:latin typeface="Segoe UI" panose="020B0502040204020203" pitchFamily="34" charset="0"/>
              <a:cs typeface="Segoe UI" panose="020B0502040204020203" pitchFamily="34" charset="0"/>
            </a:rPr>
            <a:t> pueden pensar que la muerte puede venir a por ellos u otros miembros de la familia. Es importante que expresen ese sentimiento y podemos ayudarles con frases como: “</a:t>
          </a:r>
          <a:r>
            <a:rPr lang="es-ES" sz="1600" b="1" i="1" dirty="0">
              <a:latin typeface="Segoe UI" panose="020B0502040204020203" pitchFamily="34" charset="0"/>
              <a:cs typeface="Segoe UI" panose="020B0502040204020203" pitchFamily="34" charset="0"/>
            </a:rPr>
            <a:t>eso no va a ocurrir, es normal que sientas temor, yo también lo siento a veces”</a:t>
          </a:r>
          <a:endParaRPr lang="es-ES" sz="1600" b="1" noProof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0CD4A7A-4F2A-46BC-ABE1-8088724696EC}" type="parTrans" cxnId="{9A5FFE6E-AFED-43E1-9F38-C6D11E1ABBB5}">
      <dgm:prSet/>
      <dgm:spPr/>
      <dgm:t>
        <a:bodyPr/>
        <a:lstStyle/>
        <a:p>
          <a:endParaRPr lang="es-ES"/>
        </a:p>
      </dgm:t>
    </dgm:pt>
    <dgm:pt modelId="{283D0844-6134-4D49-9C64-9D7D8BA30383}" type="sibTrans" cxnId="{9A5FFE6E-AFED-43E1-9F38-C6D11E1ABBB5}">
      <dgm:prSet/>
      <dgm:spPr/>
      <dgm:t>
        <a:bodyPr/>
        <a:lstStyle/>
        <a:p>
          <a:endParaRPr lang="es-ES"/>
        </a:p>
      </dgm:t>
    </dgm:pt>
    <dgm:pt modelId="{991F1C62-564D-4172-8547-C8B5802BCE26}">
      <dgm:prSet phldrT="[Text]" custT="1"/>
      <dgm:spPr/>
      <dgm:t>
        <a:bodyPr/>
        <a:lstStyle/>
        <a:p>
          <a:pPr algn="ctr"/>
          <a:r>
            <a:rPr lang="es-ES" sz="1800" b="1" dirty="0">
              <a:solidFill>
                <a:srgbClr val="FFFF00"/>
              </a:solidFill>
              <a:latin typeface="Segoe UI" panose="020B0502040204020203" pitchFamily="34" charset="0"/>
              <a:cs typeface="Segoe UI" panose="020B0502040204020203" pitchFamily="34" charset="0"/>
            </a:rPr>
            <a:t>IRA:</a:t>
          </a:r>
          <a:r>
            <a:rPr lang="es-ES" sz="1800" dirty="0">
              <a:latin typeface="Segoe UI" panose="020B0502040204020203" pitchFamily="34" charset="0"/>
              <a:cs typeface="Segoe UI" panose="020B0502040204020203" pitchFamily="34" charset="0"/>
            </a:rPr>
            <a:t> sentirán enfado por no poder estar con la persona que murió. Es necesario confrontar su rabia, entendiendo su enfado.</a:t>
          </a:r>
          <a:endParaRPr lang="es-ES" sz="1800" b="1" noProof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E9E1FD0-AA24-4263-A6FA-3A078FD12C9A}" type="parTrans" cxnId="{87D44327-0412-4C03-9388-D62EE58D62F3}">
      <dgm:prSet/>
      <dgm:spPr/>
      <dgm:t>
        <a:bodyPr/>
        <a:lstStyle/>
        <a:p>
          <a:endParaRPr lang="es-ES"/>
        </a:p>
      </dgm:t>
    </dgm:pt>
    <dgm:pt modelId="{686229A1-550D-4DE8-A604-4B875E72AF21}" type="sibTrans" cxnId="{87D44327-0412-4C03-9388-D62EE58D62F3}">
      <dgm:prSet/>
      <dgm:spPr/>
      <dgm:t>
        <a:bodyPr/>
        <a:lstStyle/>
        <a:p>
          <a:endParaRPr lang="es-ES"/>
        </a:p>
      </dgm:t>
    </dgm:pt>
    <dgm:pt modelId="{240AA45F-7625-47CB-82DB-58CF98B59095}">
      <dgm:prSet phldrT="[Text]"/>
      <dgm:spPr/>
      <dgm:t>
        <a:bodyPr rtlCol="0"/>
        <a:lstStyle/>
        <a:p>
          <a:pPr rtl="0"/>
          <a:endParaRPr lang="es-ES" noProof="1"/>
        </a:p>
      </dgm:t>
    </dgm:pt>
    <dgm:pt modelId="{A5F62957-BF38-47A2-B1D2-0D9C89C422D5}" type="sibTrans" cxnId="{159602F2-C521-4E1D-AE9F-D54CDD414A04}">
      <dgm:prSet/>
      <dgm:spPr/>
      <dgm:t>
        <a:bodyPr rtlCol="0"/>
        <a:lstStyle/>
        <a:p>
          <a:pPr rtl="0"/>
          <a:endParaRPr lang="es-ES" noProof="1"/>
        </a:p>
      </dgm:t>
    </dgm:pt>
    <dgm:pt modelId="{648CE750-928A-4617-818A-2C5528133922}" type="parTrans" cxnId="{159602F2-C521-4E1D-AE9F-D54CDD414A04}">
      <dgm:prSet/>
      <dgm:spPr/>
      <dgm:t>
        <a:bodyPr rtlCol="0"/>
        <a:lstStyle/>
        <a:p>
          <a:pPr rtl="0"/>
          <a:endParaRPr lang="es-ES" noProof="1"/>
        </a:p>
      </dgm:t>
    </dgm:pt>
    <dgm:pt modelId="{AD265B07-23FB-4DFC-8F3D-B0DCAD6DF87E}" type="pres">
      <dgm:prSet presAssocID="{D3C5B8D2-1E6D-4BCA-9E4B-8A99C8D7BC4A}" presName="Name0" presStyleCnt="0">
        <dgm:presLayoutVars>
          <dgm:chMax/>
          <dgm:chPref/>
          <dgm:dir/>
        </dgm:presLayoutVars>
      </dgm:prSet>
      <dgm:spPr/>
    </dgm:pt>
    <dgm:pt modelId="{0E7F93D0-E3D1-48EE-9797-63EC830CCA06}" type="pres">
      <dgm:prSet presAssocID="{3B990DCB-AF23-4094-864B-C8B99FA30370}" presName="parenttextcomposite" presStyleCnt="0"/>
      <dgm:spPr/>
    </dgm:pt>
    <dgm:pt modelId="{1828D533-56A7-44F9-AB5F-B12D35D0CCA4}" type="pres">
      <dgm:prSet presAssocID="{3B990DCB-AF23-4094-864B-C8B99FA30370}" presName="parenttext" presStyleLbl="revTx" presStyleIdx="0" presStyleCnt="5">
        <dgm:presLayoutVars>
          <dgm:chMax/>
          <dgm:chPref val="2"/>
          <dgm:bulletEnabled val="1"/>
        </dgm:presLayoutVars>
      </dgm:prSet>
      <dgm:spPr/>
    </dgm:pt>
    <dgm:pt modelId="{2A167B03-FCF6-480B-BD04-B18E95132E7F}" type="pres">
      <dgm:prSet presAssocID="{3B990DCB-AF23-4094-864B-C8B99FA30370}" presName="composite" presStyleCnt="0"/>
      <dgm:spPr/>
    </dgm:pt>
    <dgm:pt modelId="{B5E09CC3-072D-40C5-93CB-3CB61546DAC3}" type="pres">
      <dgm:prSet presAssocID="{3B990DCB-AF23-4094-864B-C8B99FA30370}" presName="chevron1" presStyleLbl="alignNode1" presStyleIdx="0" presStyleCnt="35"/>
      <dgm:spPr/>
    </dgm:pt>
    <dgm:pt modelId="{7E5B5F30-562C-45F5-947C-105C96262837}" type="pres">
      <dgm:prSet presAssocID="{3B990DCB-AF23-4094-864B-C8B99FA30370}" presName="chevron2" presStyleLbl="alignNode1" presStyleIdx="1" presStyleCnt="35"/>
      <dgm:spPr/>
    </dgm:pt>
    <dgm:pt modelId="{BA96BDD2-A6C8-4432-8E71-D4E67320B8FF}" type="pres">
      <dgm:prSet presAssocID="{3B990DCB-AF23-4094-864B-C8B99FA30370}" presName="chevron3" presStyleLbl="alignNode1" presStyleIdx="2" presStyleCnt="35"/>
      <dgm:spPr/>
    </dgm:pt>
    <dgm:pt modelId="{2AAF1885-F2C6-4C50-A304-71F970C85713}" type="pres">
      <dgm:prSet presAssocID="{3B990DCB-AF23-4094-864B-C8B99FA30370}" presName="chevron4" presStyleLbl="alignNode1" presStyleIdx="3" presStyleCnt="35"/>
      <dgm:spPr/>
    </dgm:pt>
    <dgm:pt modelId="{1C9109EC-43D0-4356-8840-1C174E169D4F}" type="pres">
      <dgm:prSet presAssocID="{3B990DCB-AF23-4094-864B-C8B99FA30370}" presName="chevron5" presStyleLbl="alignNode1" presStyleIdx="4" presStyleCnt="35"/>
      <dgm:spPr/>
    </dgm:pt>
    <dgm:pt modelId="{F580C234-F277-4109-8F54-CBF87BE4B61B}" type="pres">
      <dgm:prSet presAssocID="{3B990DCB-AF23-4094-864B-C8B99FA30370}" presName="chevron6" presStyleLbl="alignNode1" presStyleIdx="5" presStyleCnt="35"/>
      <dgm:spPr/>
    </dgm:pt>
    <dgm:pt modelId="{C2DC7889-4537-4EA1-8B7E-3B1E25B6DE4C}" type="pres">
      <dgm:prSet presAssocID="{3B990DCB-AF23-4094-864B-C8B99FA30370}" presName="chevron7" presStyleLbl="alignNode1" presStyleIdx="6" presStyleCnt="35"/>
      <dgm:spPr/>
    </dgm:pt>
    <dgm:pt modelId="{B46F8A2D-B8E9-481F-97F6-8D8A2A54017A}" type="pres">
      <dgm:prSet presAssocID="{3B990DCB-AF23-4094-864B-C8B99FA30370}" presName="childtext" presStyleLbl="solidFgAcc1" presStyleIdx="0" presStyleCnt="5" custScaleX="191222">
        <dgm:presLayoutVars>
          <dgm:chMax/>
          <dgm:chPref val="0"/>
          <dgm:bulletEnabled val="1"/>
        </dgm:presLayoutVars>
      </dgm:prSet>
      <dgm:spPr/>
    </dgm:pt>
    <dgm:pt modelId="{261D04E4-2B56-456D-ABEC-1649C35A46F4}" type="pres">
      <dgm:prSet presAssocID="{8F93B7AA-ADE0-44B8-AFDE-9A1375C16706}" presName="sibTrans" presStyleCnt="0"/>
      <dgm:spPr/>
    </dgm:pt>
    <dgm:pt modelId="{3CFDAEF9-1DF0-4C50-912D-A5CCDA52F9EA}" type="pres">
      <dgm:prSet presAssocID="{240AA45F-7625-47CB-82DB-58CF98B59095}" presName="parenttextcomposite" presStyleCnt="0"/>
      <dgm:spPr/>
    </dgm:pt>
    <dgm:pt modelId="{A4E32358-9FAF-4554-AC0F-5ED0792D2EF5}" type="pres">
      <dgm:prSet presAssocID="{240AA45F-7625-47CB-82DB-58CF98B59095}" presName="parenttext" presStyleLbl="revTx" presStyleIdx="1" presStyleCnt="5">
        <dgm:presLayoutVars>
          <dgm:chMax/>
          <dgm:chPref val="2"/>
          <dgm:bulletEnabled val="1"/>
        </dgm:presLayoutVars>
      </dgm:prSet>
      <dgm:spPr/>
    </dgm:pt>
    <dgm:pt modelId="{D2BF8E40-6E6F-4455-8548-D54325D6BFF6}" type="pres">
      <dgm:prSet presAssocID="{240AA45F-7625-47CB-82DB-58CF98B59095}" presName="composite" presStyleCnt="0"/>
      <dgm:spPr/>
    </dgm:pt>
    <dgm:pt modelId="{694975F8-4C8F-474E-82FD-B2D3B38E3CE9}" type="pres">
      <dgm:prSet presAssocID="{240AA45F-7625-47CB-82DB-58CF98B59095}" presName="chevron1" presStyleLbl="alignNode1" presStyleIdx="7" presStyleCnt="35"/>
      <dgm:spPr/>
    </dgm:pt>
    <dgm:pt modelId="{3461506E-F2BB-405D-A55B-BEB6F1374518}" type="pres">
      <dgm:prSet presAssocID="{240AA45F-7625-47CB-82DB-58CF98B59095}" presName="chevron2" presStyleLbl="alignNode1" presStyleIdx="8" presStyleCnt="35"/>
      <dgm:spPr/>
    </dgm:pt>
    <dgm:pt modelId="{B43EA23D-813A-4C2D-A537-8243C507CEB5}" type="pres">
      <dgm:prSet presAssocID="{240AA45F-7625-47CB-82DB-58CF98B59095}" presName="chevron3" presStyleLbl="alignNode1" presStyleIdx="9" presStyleCnt="35"/>
      <dgm:spPr/>
    </dgm:pt>
    <dgm:pt modelId="{9B2EDFA1-E5EE-473E-86DC-A299D77CF06C}" type="pres">
      <dgm:prSet presAssocID="{240AA45F-7625-47CB-82DB-58CF98B59095}" presName="chevron4" presStyleLbl="alignNode1" presStyleIdx="10" presStyleCnt="35"/>
      <dgm:spPr/>
    </dgm:pt>
    <dgm:pt modelId="{99CDA10C-4B9C-4F99-9CE8-2F50B1F51829}" type="pres">
      <dgm:prSet presAssocID="{240AA45F-7625-47CB-82DB-58CF98B59095}" presName="chevron5" presStyleLbl="alignNode1" presStyleIdx="11" presStyleCnt="35"/>
      <dgm:spPr/>
    </dgm:pt>
    <dgm:pt modelId="{A7A25454-564F-41D3-9BE8-A358F92A3958}" type="pres">
      <dgm:prSet presAssocID="{240AA45F-7625-47CB-82DB-58CF98B59095}" presName="chevron6" presStyleLbl="alignNode1" presStyleIdx="12" presStyleCnt="35"/>
      <dgm:spPr/>
    </dgm:pt>
    <dgm:pt modelId="{8F9A76A5-9999-4ECA-A9FA-4698A1E4CE80}" type="pres">
      <dgm:prSet presAssocID="{240AA45F-7625-47CB-82DB-58CF98B59095}" presName="chevron7" presStyleLbl="alignNode1" presStyleIdx="13" presStyleCnt="35"/>
      <dgm:spPr/>
    </dgm:pt>
    <dgm:pt modelId="{E32532E9-08CE-4B0A-BCE0-D0BA22A7E592}" type="pres">
      <dgm:prSet presAssocID="{240AA45F-7625-47CB-82DB-58CF98B59095}" presName="childtext" presStyleLbl="solidFgAcc1" presStyleIdx="1" presStyleCnt="5" custScaleX="193754" custScaleY="114642">
        <dgm:presLayoutVars>
          <dgm:chMax/>
          <dgm:chPref val="0"/>
          <dgm:bulletEnabled val="1"/>
        </dgm:presLayoutVars>
      </dgm:prSet>
      <dgm:spPr/>
    </dgm:pt>
    <dgm:pt modelId="{F8CD1F9F-F85D-4751-9FA4-FFFFD796FEA9}" type="pres">
      <dgm:prSet presAssocID="{A5F62957-BF38-47A2-B1D2-0D9C89C422D5}" presName="sibTrans" presStyleCnt="0"/>
      <dgm:spPr/>
    </dgm:pt>
    <dgm:pt modelId="{A47DC8D3-5244-4038-8723-9AED2D034015}" type="pres">
      <dgm:prSet presAssocID="{E1AD1DBC-9B34-4672-B365-6C5C7E96A5E5}" presName="parenttextcomposite" presStyleCnt="0"/>
      <dgm:spPr/>
    </dgm:pt>
    <dgm:pt modelId="{6942386B-9CB3-42BD-8359-D4983AE6BE94}" type="pres">
      <dgm:prSet presAssocID="{E1AD1DBC-9B34-4672-B365-6C5C7E96A5E5}" presName="parenttext" presStyleLbl="revTx" presStyleIdx="2" presStyleCnt="5">
        <dgm:presLayoutVars>
          <dgm:chMax/>
          <dgm:chPref val="2"/>
          <dgm:bulletEnabled val="1"/>
        </dgm:presLayoutVars>
      </dgm:prSet>
      <dgm:spPr/>
    </dgm:pt>
    <dgm:pt modelId="{7319F82F-7F09-4C2D-BBBD-4C83C12D619F}" type="pres">
      <dgm:prSet presAssocID="{E1AD1DBC-9B34-4672-B365-6C5C7E96A5E5}" presName="composite" presStyleCnt="0"/>
      <dgm:spPr/>
    </dgm:pt>
    <dgm:pt modelId="{F0B1E947-A6D5-46E6-8DF3-38B6CD902A99}" type="pres">
      <dgm:prSet presAssocID="{E1AD1DBC-9B34-4672-B365-6C5C7E96A5E5}" presName="chevron1" presStyleLbl="alignNode1" presStyleIdx="14" presStyleCnt="35"/>
      <dgm:spPr/>
    </dgm:pt>
    <dgm:pt modelId="{797D383C-06AE-488E-BDDF-404AF7FBEC48}" type="pres">
      <dgm:prSet presAssocID="{E1AD1DBC-9B34-4672-B365-6C5C7E96A5E5}" presName="chevron2" presStyleLbl="alignNode1" presStyleIdx="15" presStyleCnt="35"/>
      <dgm:spPr/>
    </dgm:pt>
    <dgm:pt modelId="{D991157B-C2C1-4888-B216-C7ADFB07A709}" type="pres">
      <dgm:prSet presAssocID="{E1AD1DBC-9B34-4672-B365-6C5C7E96A5E5}" presName="chevron3" presStyleLbl="alignNode1" presStyleIdx="16" presStyleCnt="35"/>
      <dgm:spPr/>
    </dgm:pt>
    <dgm:pt modelId="{E3334218-EB00-497D-B4E5-25842E5B4CD8}" type="pres">
      <dgm:prSet presAssocID="{E1AD1DBC-9B34-4672-B365-6C5C7E96A5E5}" presName="chevron4" presStyleLbl="alignNode1" presStyleIdx="17" presStyleCnt="35"/>
      <dgm:spPr/>
    </dgm:pt>
    <dgm:pt modelId="{20F9E2D2-B621-4521-9646-440AB7497F1F}" type="pres">
      <dgm:prSet presAssocID="{E1AD1DBC-9B34-4672-B365-6C5C7E96A5E5}" presName="chevron5" presStyleLbl="alignNode1" presStyleIdx="18" presStyleCnt="35"/>
      <dgm:spPr/>
    </dgm:pt>
    <dgm:pt modelId="{C8022930-DC19-4D8D-99CA-22B6F67B4F8C}" type="pres">
      <dgm:prSet presAssocID="{E1AD1DBC-9B34-4672-B365-6C5C7E96A5E5}" presName="chevron6" presStyleLbl="alignNode1" presStyleIdx="19" presStyleCnt="35"/>
      <dgm:spPr/>
    </dgm:pt>
    <dgm:pt modelId="{09D53426-11B8-4B93-9FA7-2E1EF814C7CC}" type="pres">
      <dgm:prSet presAssocID="{E1AD1DBC-9B34-4672-B365-6C5C7E96A5E5}" presName="chevron7" presStyleLbl="alignNode1" presStyleIdx="20" presStyleCnt="35"/>
      <dgm:spPr/>
    </dgm:pt>
    <dgm:pt modelId="{7D1CCBD6-3740-4106-ACAE-D6E331C7E2C9}" type="pres">
      <dgm:prSet presAssocID="{E1AD1DBC-9B34-4672-B365-6C5C7E96A5E5}" presName="childtext" presStyleLbl="solidFgAcc1" presStyleIdx="2" presStyleCnt="5" custScaleX="193753">
        <dgm:presLayoutVars>
          <dgm:chMax/>
          <dgm:chPref val="0"/>
          <dgm:bulletEnabled val="1"/>
        </dgm:presLayoutVars>
      </dgm:prSet>
      <dgm:spPr/>
    </dgm:pt>
    <dgm:pt modelId="{A24552D7-1209-4596-B3F9-9A26D17E258D}" type="pres">
      <dgm:prSet presAssocID="{1A79B38F-A3E5-4698-99B4-A0F5A3E8CD65}" presName="sibTrans" presStyleCnt="0"/>
      <dgm:spPr/>
    </dgm:pt>
    <dgm:pt modelId="{D0817F8A-BF6C-452E-BAC1-B20C04CE2CBE}" type="pres">
      <dgm:prSet presAssocID="{EAC8F4C5-ECB0-42B2-A7F5-DDA29744A645}" presName="parenttextcomposite" presStyleCnt="0"/>
      <dgm:spPr/>
    </dgm:pt>
    <dgm:pt modelId="{B87C5489-2E38-45C5-A8C3-1475D26893B6}" type="pres">
      <dgm:prSet presAssocID="{EAC8F4C5-ECB0-42B2-A7F5-DDA29744A645}" presName="parenttext" presStyleLbl="revTx" presStyleIdx="3" presStyleCnt="5">
        <dgm:presLayoutVars>
          <dgm:chMax/>
          <dgm:chPref val="2"/>
          <dgm:bulletEnabled val="1"/>
        </dgm:presLayoutVars>
      </dgm:prSet>
      <dgm:spPr/>
    </dgm:pt>
    <dgm:pt modelId="{4742307A-080C-435F-9043-96A8D496E88B}" type="pres">
      <dgm:prSet presAssocID="{EAC8F4C5-ECB0-42B2-A7F5-DDA29744A645}" presName="composite" presStyleCnt="0"/>
      <dgm:spPr/>
    </dgm:pt>
    <dgm:pt modelId="{F27690D7-DFD4-41AE-8816-48D036A75AA3}" type="pres">
      <dgm:prSet presAssocID="{EAC8F4C5-ECB0-42B2-A7F5-DDA29744A645}" presName="chevron1" presStyleLbl="alignNode1" presStyleIdx="21" presStyleCnt="35"/>
      <dgm:spPr/>
    </dgm:pt>
    <dgm:pt modelId="{25D3C60D-B51A-4F82-95AC-21CCEF54B9AD}" type="pres">
      <dgm:prSet presAssocID="{EAC8F4C5-ECB0-42B2-A7F5-DDA29744A645}" presName="chevron2" presStyleLbl="alignNode1" presStyleIdx="22" presStyleCnt="35"/>
      <dgm:spPr/>
    </dgm:pt>
    <dgm:pt modelId="{F1822173-3772-4D0F-9B47-60BD6C85865C}" type="pres">
      <dgm:prSet presAssocID="{EAC8F4C5-ECB0-42B2-A7F5-DDA29744A645}" presName="chevron3" presStyleLbl="alignNode1" presStyleIdx="23" presStyleCnt="35"/>
      <dgm:spPr/>
    </dgm:pt>
    <dgm:pt modelId="{3B436B26-FE85-42E2-BE7F-97576A11109C}" type="pres">
      <dgm:prSet presAssocID="{EAC8F4C5-ECB0-42B2-A7F5-DDA29744A645}" presName="chevron4" presStyleLbl="alignNode1" presStyleIdx="24" presStyleCnt="35"/>
      <dgm:spPr/>
    </dgm:pt>
    <dgm:pt modelId="{714250F7-8049-488F-A922-A1633F96632F}" type="pres">
      <dgm:prSet presAssocID="{EAC8F4C5-ECB0-42B2-A7F5-DDA29744A645}" presName="chevron5" presStyleLbl="alignNode1" presStyleIdx="25" presStyleCnt="35"/>
      <dgm:spPr/>
    </dgm:pt>
    <dgm:pt modelId="{DC1BD7BA-D067-4064-B047-CBC617FCACE4}" type="pres">
      <dgm:prSet presAssocID="{EAC8F4C5-ECB0-42B2-A7F5-DDA29744A645}" presName="chevron6" presStyleLbl="alignNode1" presStyleIdx="26" presStyleCnt="35"/>
      <dgm:spPr/>
    </dgm:pt>
    <dgm:pt modelId="{FC876C1C-9B53-4932-9099-26F016C189FE}" type="pres">
      <dgm:prSet presAssocID="{EAC8F4C5-ECB0-42B2-A7F5-DDA29744A645}" presName="chevron7" presStyleLbl="alignNode1" presStyleIdx="27" presStyleCnt="35"/>
      <dgm:spPr/>
    </dgm:pt>
    <dgm:pt modelId="{A47E0164-1668-41CF-9C7D-E1E519C7A45B}" type="pres">
      <dgm:prSet presAssocID="{EAC8F4C5-ECB0-42B2-A7F5-DDA29744A645}" presName="childtext" presStyleLbl="solidFgAcc1" presStyleIdx="3" presStyleCnt="5" custScaleX="193037" custScaleY="112592">
        <dgm:presLayoutVars>
          <dgm:chMax/>
          <dgm:chPref val="0"/>
          <dgm:bulletEnabled val="1"/>
        </dgm:presLayoutVars>
      </dgm:prSet>
      <dgm:spPr/>
    </dgm:pt>
    <dgm:pt modelId="{25CFD29E-938D-4372-8633-904EC97FAEEB}" type="pres">
      <dgm:prSet presAssocID="{6975F382-8C6E-48B4-9E6E-6F9A1B913DA6}" presName="sibTrans" presStyleCnt="0"/>
      <dgm:spPr/>
    </dgm:pt>
    <dgm:pt modelId="{38D71211-3654-4093-A9AC-958663A9C2A3}" type="pres">
      <dgm:prSet presAssocID="{E80678AB-AC22-48ED-AA30-39DA4E8306D1}" presName="parenttextcomposite" presStyleCnt="0"/>
      <dgm:spPr/>
    </dgm:pt>
    <dgm:pt modelId="{A3E3CE1F-343F-4339-918D-7C1F435FCC39}" type="pres">
      <dgm:prSet presAssocID="{E80678AB-AC22-48ED-AA30-39DA4E8306D1}" presName="parenttext" presStyleLbl="revTx" presStyleIdx="4" presStyleCnt="5">
        <dgm:presLayoutVars>
          <dgm:chMax/>
          <dgm:chPref val="2"/>
          <dgm:bulletEnabled val="1"/>
        </dgm:presLayoutVars>
      </dgm:prSet>
      <dgm:spPr/>
    </dgm:pt>
    <dgm:pt modelId="{C1F02AF8-2DBC-40D9-BF4C-94D915B99BCB}" type="pres">
      <dgm:prSet presAssocID="{E80678AB-AC22-48ED-AA30-39DA4E8306D1}" presName="composite" presStyleCnt="0"/>
      <dgm:spPr/>
    </dgm:pt>
    <dgm:pt modelId="{080819FC-6E22-439B-9631-6308150FBD5E}" type="pres">
      <dgm:prSet presAssocID="{E80678AB-AC22-48ED-AA30-39DA4E8306D1}" presName="chevron1" presStyleLbl="alignNode1" presStyleIdx="28" presStyleCnt="35"/>
      <dgm:spPr/>
    </dgm:pt>
    <dgm:pt modelId="{8D61E1B9-AB3D-4DD6-99EB-E3360BD9401B}" type="pres">
      <dgm:prSet presAssocID="{E80678AB-AC22-48ED-AA30-39DA4E8306D1}" presName="chevron2" presStyleLbl="alignNode1" presStyleIdx="29" presStyleCnt="35"/>
      <dgm:spPr/>
    </dgm:pt>
    <dgm:pt modelId="{D069A125-490F-4833-B60A-6B91EA3B83F9}" type="pres">
      <dgm:prSet presAssocID="{E80678AB-AC22-48ED-AA30-39DA4E8306D1}" presName="chevron3" presStyleLbl="alignNode1" presStyleIdx="30" presStyleCnt="35"/>
      <dgm:spPr/>
    </dgm:pt>
    <dgm:pt modelId="{A6BEA1CE-C3CC-452D-B72F-4851E15028B3}" type="pres">
      <dgm:prSet presAssocID="{E80678AB-AC22-48ED-AA30-39DA4E8306D1}" presName="chevron4" presStyleLbl="alignNode1" presStyleIdx="31" presStyleCnt="35"/>
      <dgm:spPr/>
    </dgm:pt>
    <dgm:pt modelId="{EF2FB865-35E0-45C0-8AEB-42B5F070FAC7}" type="pres">
      <dgm:prSet presAssocID="{E80678AB-AC22-48ED-AA30-39DA4E8306D1}" presName="chevron5" presStyleLbl="alignNode1" presStyleIdx="32" presStyleCnt="35"/>
      <dgm:spPr/>
    </dgm:pt>
    <dgm:pt modelId="{BB05BE96-AE4D-427B-9C9F-61F2201855E0}" type="pres">
      <dgm:prSet presAssocID="{E80678AB-AC22-48ED-AA30-39DA4E8306D1}" presName="chevron6" presStyleLbl="alignNode1" presStyleIdx="33" presStyleCnt="35"/>
      <dgm:spPr/>
    </dgm:pt>
    <dgm:pt modelId="{3808F648-C46A-429A-B60E-6F5F769B14BF}" type="pres">
      <dgm:prSet presAssocID="{E80678AB-AC22-48ED-AA30-39DA4E8306D1}" presName="chevron7" presStyleLbl="alignNode1" presStyleIdx="34" presStyleCnt="35"/>
      <dgm:spPr/>
    </dgm:pt>
    <dgm:pt modelId="{45BA8FCE-15F8-40F8-ADBB-72DD1AA04704}" type="pres">
      <dgm:prSet presAssocID="{E80678AB-AC22-48ED-AA30-39DA4E8306D1}" presName="childtext" presStyleLbl="solidFgAcc1" presStyleIdx="4" presStyleCnt="5" custScaleX="190727">
        <dgm:presLayoutVars>
          <dgm:chMax/>
          <dgm:chPref val="0"/>
          <dgm:bulletEnabled val="1"/>
        </dgm:presLayoutVars>
      </dgm:prSet>
      <dgm:spPr/>
    </dgm:pt>
  </dgm:ptLst>
  <dgm:cxnLst>
    <dgm:cxn modelId="{718B7808-569F-46F8-B27C-928B330A4E32}" type="presOf" srcId="{991F1C62-564D-4172-8547-C8B5802BCE26}" destId="{45BA8FCE-15F8-40F8-ADBB-72DD1AA04704}" srcOrd="0" destOrd="0" presId="urn:microsoft.com/office/officeart/2008/layout/VerticalAccentList"/>
    <dgm:cxn modelId="{69B8650B-2AA8-4C33-8C60-0778F7432ED8}" srcId="{D3C5B8D2-1E6D-4BCA-9E4B-8A99C8D7BC4A}" destId="{E80678AB-AC22-48ED-AA30-39DA4E8306D1}" srcOrd="4" destOrd="0" parTransId="{0423C8DC-97D8-4A51-8B5A-D95B3A4C2FEF}" sibTransId="{EAE0EBA5-9408-4E66-9C4E-F105A7DA1150}"/>
    <dgm:cxn modelId="{87D44327-0412-4C03-9388-D62EE58D62F3}" srcId="{E80678AB-AC22-48ED-AA30-39DA4E8306D1}" destId="{991F1C62-564D-4172-8547-C8B5802BCE26}" srcOrd="0" destOrd="0" parTransId="{2E9E1FD0-AA24-4263-A6FA-3A078FD12C9A}" sibTransId="{686229A1-550D-4DE8-A604-4B875E72AF21}"/>
    <dgm:cxn modelId="{D4C18627-C853-42E4-BB13-64F93E9AFD1B}" type="presOf" srcId="{E1AD1DBC-9B34-4672-B365-6C5C7E96A5E5}" destId="{6942386B-9CB3-42BD-8359-D4983AE6BE94}" srcOrd="0" destOrd="0" presId="urn:microsoft.com/office/officeart/2008/layout/VerticalAccentList"/>
    <dgm:cxn modelId="{46DBFC28-5C33-4B88-8831-68037F695A48}" srcId="{3B990DCB-AF23-4094-864B-C8B99FA30370}" destId="{7DEF99AD-EC88-4718-B8D7-F22561235CEC}" srcOrd="0" destOrd="0" parTransId="{E16E29D3-9570-412D-93B6-B4CE77D1B6DD}" sibTransId="{456EA687-CA8C-4F68-B168-4C2E87ACC68B}"/>
    <dgm:cxn modelId="{F0C84D3D-134E-46C3-B922-79B217F3327A}" type="presOf" srcId="{E80678AB-AC22-48ED-AA30-39DA4E8306D1}" destId="{A3E3CE1F-343F-4339-918D-7C1F435FCC39}" srcOrd="0" destOrd="0" presId="urn:microsoft.com/office/officeart/2008/layout/VerticalAccentList"/>
    <dgm:cxn modelId="{FA57B142-1E49-4A16-9179-41762AAB53E3}" srcId="{D3C5B8D2-1E6D-4BCA-9E4B-8A99C8D7BC4A}" destId="{EAC8F4C5-ECB0-42B2-A7F5-DDA29744A645}" srcOrd="3" destOrd="0" parTransId="{EAF0364F-1EB8-4152-8983-8681796C1EBF}" sibTransId="{6975F382-8C6E-48B4-9E6E-6F9A1B913DA6}"/>
    <dgm:cxn modelId="{8DAC0267-44CD-4D02-88C9-B2F8A13C158E}" srcId="{E1AD1DBC-9B34-4672-B365-6C5C7E96A5E5}" destId="{1D280956-61F1-44EA-89DD-47917582B346}" srcOrd="0" destOrd="0" parTransId="{F5F29254-C816-4B3B-A23C-846A234C8557}" sibTransId="{EC76378A-9F1D-482E-AF47-2DD7D70945B6}"/>
    <dgm:cxn modelId="{CB3A7C69-958C-4843-B7ED-83515A10A28C}" type="presOf" srcId="{27B4E690-4D0F-4D7A-BF6F-F3DD955F4988}" destId="{E32532E9-08CE-4B0A-BCE0-D0BA22A7E592}" srcOrd="0" destOrd="0" presId="urn:microsoft.com/office/officeart/2008/layout/VerticalAccentList"/>
    <dgm:cxn modelId="{CF311F6B-D75F-4E52-B24C-88CD9CE8788A}" type="presOf" srcId="{7DEF99AD-EC88-4718-B8D7-F22561235CEC}" destId="{B46F8A2D-B8E9-481F-97F6-8D8A2A54017A}" srcOrd="0" destOrd="0" presId="urn:microsoft.com/office/officeart/2008/layout/VerticalAccentList"/>
    <dgm:cxn modelId="{9A5FFE6E-AFED-43E1-9F38-C6D11E1ABBB5}" srcId="{EAC8F4C5-ECB0-42B2-A7F5-DDA29744A645}" destId="{7960571C-072C-439A-B327-081684ABBEA1}" srcOrd="0" destOrd="0" parTransId="{B0CD4A7A-4F2A-46BC-ABE1-8088724696EC}" sibTransId="{283D0844-6134-4D49-9C64-9D7D8BA30383}"/>
    <dgm:cxn modelId="{465DA86F-848F-4676-83D7-EF70E10772A2}" type="presOf" srcId="{240AA45F-7625-47CB-82DB-58CF98B59095}" destId="{A4E32358-9FAF-4554-AC0F-5ED0792D2EF5}" srcOrd="0" destOrd="0" presId="urn:microsoft.com/office/officeart/2008/layout/VerticalAccentList"/>
    <dgm:cxn modelId="{4E210A80-A0A8-4FC3-BB39-ADD0CB874D63}" srcId="{D3C5B8D2-1E6D-4BCA-9E4B-8A99C8D7BC4A}" destId="{E1AD1DBC-9B34-4672-B365-6C5C7E96A5E5}" srcOrd="2" destOrd="0" parTransId="{8C5C062E-BB4A-4159-9D81-9F19138DAF56}" sibTransId="{1A79B38F-A3E5-4698-99B4-A0F5A3E8CD65}"/>
    <dgm:cxn modelId="{19E96E93-9340-4B6D-9D0A-4E9BB27463D5}" type="presOf" srcId="{3B990DCB-AF23-4094-864B-C8B99FA30370}" destId="{1828D533-56A7-44F9-AB5F-B12D35D0CCA4}" srcOrd="0" destOrd="0" presId="urn:microsoft.com/office/officeart/2008/layout/VerticalAccentList"/>
    <dgm:cxn modelId="{CD70DE96-621F-451D-BE37-1E475264DF76}" type="presOf" srcId="{D3C5B8D2-1E6D-4BCA-9E4B-8A99C8D7BC4A}" destId="{AD265B07-23FB-4DFC-8F3D-B0DCAD6DF87E}" srcOrd="0" destOrd="0" presId="urn:microsoft.com/office/officeart/2008/layout/VerticalAccentList"/>
    <dgm:cxn modelId="{62126DBA-440F-4890-99E9-D0197B1F8AC3}" srcId="{240AA45F-7625-47CB-82DB-58CF98B59095}" destId="{27B4E690-4D0F-4D7A-BF6F-F3DD955F4988}" srcOrd="0" destOrd="0" parTransId="{90D197D3-3303-4C80-A092-3B7BDF04FBF7}" sibTransId="{9A9FC636-BF64-4AA3-9111-3312D89D6371}"/>
    <dgm:cxn modelId="{289A7ABA-98F5-4FB1-939B-2977E2B9EB8F}" srcId="{D3C5B8D2-1E6D-4BCA-9E4B-8A99C8D7BC4A}" destId="{3B990DCB-AF23-4094-864B-C8B99FA30370}" srcOrd="0" destOrd="0" parTransId="{9045AE91-C8DE-42D1-9697-92115E53B6EE}" sibTransId="{8F93B7AA-ADE0-44B8-AFDE-9A1375C16706}"/>
    <dgm:cxn modelId="{0483E1C3-6C70-412E-AAC3-B46CFF6C18D1}" type="presOf" srcId="{1D280956-61F1-44EA-89DD-47917582B346}" destId="{7D1CCBD6-3740-4106-ACAE-D6E331C7E2C9}" srcOrd="0" destOrd="0" presId="urn:microsoft.com/office/officeart/2008/layout/VerticalAccentList"/>
    <dgm:cxn modelId="{A1A934E6-A515-4CCF-BFBB-53DBF1550E86}" type="presOf" srcId="{7960571C-072C-439A-B327-081684ABBEA1}" destId="{A47E0164-1668-41CF-9C7D-E1E519C7A45B}" srcOrd="0" destOrd="0" presId="urn:microsoft.com/office/officeart/2008/layout/VerticalAccentList"/>
    <dgm:cxn modelId="{8E22FDED-EBBF-4160-A574-D5DF89686671}" type="presOf" srcId="{EAC8F4C5-ECB0-42B2-A7F5-DDA29744A645}" destId="{B87C5489-2E38-45C5-A8C3-1475D26893B6}" srcOrd="0" destOrd="0" presId="urn:microsoft.com/office/officeart/2008/layout/VerticalAccentList"/>
    <dgm:cxn modelId="{159602F2-C521-4E1D-AE9F-D54CDD414A04}" srcId="{D3C5B8D2-1E6D-4BCA-9E4B-8A99C8D7BC4A}" destId="{240AA45F-7625-47CB-82DB-58CF98B59095}" srcOrd="1" destOrd="0" parTransId="{648CE750-928A-4617-818A-2C5528133922}" sibTransId="{A5F62957-BF38-47A2-B1D2-0D9C89C422D5}"/>
    <dgm:cxn modelId="{CEA96C6C-921E-4869-AF30-AC40641973C5}" type="presParOf" srcId="{AD265B07-23FB-4DFC-8F3D-B0DCAD6DF87E}" destId="{0E7F93D0-E3D1-48EE-9797-63EC830CCA06}" srcOrd="0" destOrd="0" presId="urn:microsoft.com/office/officeart/2008/layout/VerticalAccentList"/>
    <dgm:cxn modelId="{7AE7B410-5C42-4345-844B-3DB5BFA6EC00}" type="presParOf" srcId="{0E7F93D0-E3D1-48EE-9797-63EC830CCA06}" destId="{1828D533-56A7-44F9-AB5F-B12D35D0CCA4}" srcOrd="0" destOrd="0" presId="urn:microsoft.com/office/officeart/2008/layout/VerticalAccentList"/>
    <dgm:cxn modelId="{442B12D3-4930-4566-B61B-CD0BC84B0DEC}" type="presParOf" srcId="{AD265B07-23FB-4DFC-8F3D-B0DCAD6DF87E}" destId="{2A167B03-FCF6-480B-BD04-B18E95132E7F}" srcOrd="1" destOrd="0" presId="urn:microsoft.com/office/officeart/2008/layout/VerticalAccentList"/>
    <dgm:cxn modelId="{1421EF44-19EF-4353-9F90-16364BEED672}" type="presParOf" srcId="{2A167B03-FCF6-480B-BD04-B18E95132E7F}" destId="{B5E09CC3-072D-40C5-93CB-3CB61546DAC3}" srcOrd="0" destOrd="0" presId="urn:microsoft.com/office/officeart/2008/layout/VerticalAccentList"/>
    <dgm:cxn modelId="{BBA2AB61-C560-41CC-BA81-22F458E4B866}" type="presParOf" srcId="{2A167B03-FCF6-480B-BD04-B18E95132E7F}" destId="{7E5B5F30-562C-45F5-947C-105C96262837}" srcOrd="1" destOrd="0" presId="urn:microsoft.com/office/officeart/2008/layout/VerticalAccentList"/>
    <dgm:cxn modelId="{9EA84444-16FB-438D-A9EF-469EA6C26985}" type="presParOf" srcId="{2A167B03-FCF6-480B-BD04-B18E95132E7F}" destId="{BA96BDD2-A6C8-4432-8E71-D4E67320B8FF}" srcOrd="2" destOrd="0" presId="urn:microsoft.com/office/officeart/2008/layout/VerticalAccentList"/>
    <dgm:cxn modelId="{617F2C99-D54A-4E7A-A808-EDD59DF3FEFE}" type="presParOf" srcId="{2A167B03-FCF6-480B-BD04-B18E95132E7F}" destId="{2AAF1885-F2C6-4C50-A304-71F970C85713}" srcOrd="3" destOrd="0" presId="urn:microsoft.com/office/officeart/2008/layout/VerticalAccentList"/>
    <dgm:cxn modelId="{2B80935A-E43D-4116-87CE-50BE651BEF35}" type="presParOf" srcId="{2A167B03-FCF6-480B-BD04-B18E95132E7F}" destId="{1C9109EC-43D0-4356-8840-1C174E169D4F}" srcOrd="4" destOrd="0" presId="urn:microsoft.com/office/officeart/2008/layout/VerticalAccentList"/>
    <dgm:cxn modelId="{2E077FC3-3EF6-48E3-80AF-AE8ED36C8E72}" type="presParOf" srcId="{2A167B03-FCF6-480B-BD04-B18E95132E7F}" destId="{F580C234-F277-4109-8F54-CBF87BE4B61B}" srcOrd="5" destOrd="0" presId="urn:microsoft.com/office/officeart/2008/layout/VerticalAccentList"/>
    <dgm:cxn modelId="{255FEECD-7F3D-402F-93FC-1969E508A25B}" type="presParOf" srcId="{2A167B03-FCF6-480B-BD04-B18E95132E7F}" destId="{C2DC7889-4537-4EA1-8B7E-3B1E25B6DE4C}" srcOrd="6" destOrd="0" presId="urn:microsoft.com/office/officeart/2008/layout/VerticalAccentList"/>
    <dgm:cxn modelId="{12B83891-D4F8-4F22-B0BA-D67EF62D5F7A}" type="presParOf" srcId="{2A167B03-FCF6-480B-BD04-B18E95132E7F}" destId="{B46F8A2D-B8E9-481F-97F6-8D8A2A54017A}" srcOrd="7" destOrd="0" presId="urn:microsoft.com/office/officeart/2008/layout/VerticalAccentList"/>
    <dgm:cxn modelId="{4251ACE2-63BB-438D-82F7-5DD3B711FD88}" type="presParOf" srcId="{AD265B07-23FB-4DFC-8F3D-B0DCAD6DF87E}" destId="{261D04E4-2B56-456D-ABEC-1649C35A46F4}" srcOrd="2" destOrd="0" presId="urn:microsoft.com/office/officeart/2008/layout/VerticalAccentList"/>
    <dgm:cxn modelId="{295EBDB8-43DF-4576-A1B1-40ECB0B05A91}" type="presParOf" srcId="{AD265B07-23FB-4DFC-8F3D-B0DCAD6DF87E}" destId="{3CFDAEF9-1DF0-4C50-912D-A5CCDA52F9EA}" srcOrd="3" destOrd="0" presId="urn:microsoft.com/office/officeart/2008/layout/VerticalAccentList"/>
    <dgm:cxn modelId="{FA31AC89-74E7-48DE-944B-49C9DC0FD86A}" type="presParOf" srcId="{3CFDAEF9-1DF0-4C50-912D-A5CCDA52F9EA}" destId="{A4E32358-9FAF-4554-AC0F-5ED0792D2EF5}" srcOrd="0" destOrd="0" presId="urn:microsoft.com/office/officeart/2008/layout/VerticalAccentList"/>
    <dgm:cxn modelId="{921E02E9-07D4-4145-AA5E-A339EFA96F21}" type="presParOf" srcId="{AD265B07-23FB-4DFC-8F3D-B0DCAD6DF87E}" destId="{D2BF8E40-6E6F-4455-8548-D54325D6BFF6}" srcOrd="4" destOrd="0" presId="urn:microsoft.com/office/officeart/2008/layout/VerticalAccentList"/>
    <dgm:cxn modelId="{42E3A37F-FD57-4B4E-A061-B8F6ED5F569D}" type="presParOf" srcId="{D2BF8E40-6E6F-4455-8548-D54325D6BFF6}" destId="{694975F8-4C8F-474E-82FD-B2D3B38E3CE9}" srcOrd="0" destOrd="0" presId="urn:microsoft.com/office/officeart/2008/layout/VerticalAccentList"/>
    <dgm:cxn modelId="{45F9CEA7-377A-45FA-82A5-977E72E3621B}" type="presParOf" srcId="{D2BF8E40-6E6F-4455-8548-D54325D6BFF6}" destId="{3461506E-F2BB-405D-A55B-BEB6F1374518}" srcOrd="1" destOrd="0" presId="urn:microsoft.com/office/officeart/2008/layout/VerticalAccentList"/>
    <dgm:cxn modelId="{69AF3F4C-CE7A-4F22-A90A-91A961648B6A}" type="presParOf" srcId="{D2BF8E40-6E6F-4455-8548-D54325D6BFF6}" destId="{B43EA23D-813A-4C2D-A537-8243C507CEB5}" srcOrd="2" destOrd="0" presId="urn:microsoft.com/office/officeart/2008/layout/VerticalAccentList"/>
    <dgm:cxn modelId="{6E537D67-0C02-4E08-827A-AC136F2706A3}" type="presParOf" srcId="{D2BF8E40-6E6F-4455-8548-D54325D6BFF6}" destId="{9B2EDFA1-E5EE-473E-86DC-A299D77CF06C}" srcOrd="3" destOrd="0" presId="urn:microsoft.com/office/officeart/2008/layout/VerticalAccentList"/>
    <dgm:cxn modelId="{14DB3B8B-A9C8-46E5-9BB6-2B37145B8606}" type="presParOf" srcId="{D2BF8E40-6E6F-4455-8548-D54325D6BFF6}" destId="{99CDA10C-4B9C-4F99-9CE8-2F50B1F51829}" srcOrd="4" destOrd="0" presId="urn:microsoft.com/office/officeart/2008/layout/VerticalAccentList"/>
    <dgm:cxn modelId="{4F147F1A-5D72-4727-ABAC-3825E132F69B}" type="presParOf" srcId="{D2BF8E40-6E6F-4455-8548-D54325D6BFF6}" destId="{A7A25454-564F-41D3-9BE8-A358F92A3958}" srcOrd="5" destOrd="0" presId="urn:microsoft.com/office/officeart/2008/layout/VerticalAccentList"/>
    <dgm:cxn modelId="{628F3601-BD6A-43A2-8E6B-19291BFD7397}" type="presParOf" srcId="{D2BF8E40-6E6F-4455-8548-D54325D6BFF6}" destId="{8F9A76A5-9999-4ECA-A9FA-4698A1E4CE80}" srcOrd="6" destOrd="0" presId="urn:microsoft.com/office/officeart/2008/layout/VerticalAccentList"/>
    <dgm:cxn modelId="{D7B28BCF-2C63-4FE5-88C8-D687461DCF68}" type="presParOf" srcId="{D2BF8E40-6E6F-4455-8548-D54325D6BFF6}" destId="{E32532E9-08CE-4B0A-BCE0-D0BA22A7E592}" srcOrd="7" destOrd="0" presId="urn:microsoft.com/office/officeart/2008/layout/VerticalAccentList"/>
    <dgm:cxn modelId="{BEC1F587-7536-4910-BFBB-6046AF07536F}" type="presParOf" srcId="{AD265B07-23FB-4DFC-8F3D-B0DCAD6DF87E}" destId="{F8CD1F9F-F85D-4751-9FA4-FFFFD796FEA9}" srcOrd="5" destOrd="0" presId="urn:microsoft.com/office/officeart/2008/layout/VerticalAccentList"/>
    <dgm:cxn modelId="{830A8486-1199-423E-80A9-EC3DA5B14880}" type="presParOf" srcId="{AD265B07-23FB-4DFC-8F3D-B0DCAD6DF87E}" destId="{A47DC8D3-5244-4038-8723-9AED2D034015}" srcOrd="6" destOrd="0" presId="urn:microsoft.com/office/officeart/2008/layout/VerticalAccentList"/>
    <dgm:cxn modelId="{D5E07FC5-CB05-4BAA-820A-3EB7FA940DBD}" type="presParOf" srcId="{A47DC8D3-5244-4038-8723-9AED2D034015}" destId="{6942386B-9CB3-42BD-8359-D4983AE6BE94}" srcOrd="0" destOrd="0" presId="urn:microsoft.com/office/officeart/2008/layout/VerticalAccentList"/>
    <dgm:cxn modelId="{FEF1833E-5559-48FB-ADF8-A8BD714DA266}" type="presParOf" srcId="{AD265B07-23FB-4DFC-8F3D-B0DCAD6DF87E}" destId="{7319F82F-7F09-4C2D-BBBD-4C83C12D619F}" srcOrd="7" destOrd="0" presId="urn:microsoft.com/office/officeart/2008/layout/VerticalAccentList"/>
    <dgm:cxn modelId="{05D59DCF-19A7-4013-AAE2-B7C2A2693FD5}" type="presParOf" srcId="{7319F82F-7F09-4C2D-BBBD-4C83C12D619F}" destId="{F0B1E947-A6D5-46E6-8DF3-38B6CD902A99}" srcOrd="0" destOrd="0" presId="urn:microsoft.com/office/officeart/2008/layout/VerticalAccentList"/>
    <dgm:cxn modelId="{024D7A27-27F3-4248-8859-23E22FE1824B}" type="presParOf" srcId="{7319F82F-7F09-4C2D-BBBD-4C83C12D619F}" destId="{797D383C-06AE-488E-BDDF-404AF7FBEC48}" srcOrd="1" destOrd="0" presId="urn:microsoft.com/office/officeart/2008/layout/VerticalAccentList"/>
    <dgm:cxn modelId="{C4A87DB9-E6FF-4AE9-B769-5C6A43A21B46}" type="presParOf" srcId="{7319F82F-7F09-4C2D-BBBD-4C83C12D619F}" destId="{D991157B-C2C1-4888-B216-C7ADFB07A709}" srcOrd="2" destOrd="0" presId="urn:microsoft.com/office/officeart/2008/layout/VerticalAccentList"/>
    <dgm:cxn modelId="{C8EB533B-582E-4C9A-B633-672CAE33F66E}" type="presParOf" srcId="{7319F82F-7F09-4C2D-BBBD-4C83C12D619F}" destId="{E3334218-EB00-497D-B4E5-25842E5B4CD8}" srcOrd="3" destOrd="0" presId="urn:microsoft.com/office/officeart/2008/layout/VerticalAccentList"/>
    <dgm:cxn modelId="{5593D506-D420-414C-B5D9-F946EF50FB85}" type="presParOf" srcId="{7319F82F-7F09-4C2D-BBBD-4C83C12D619F}" destId="{20F9E2D2-B621-4521-9646-440AB7497F1F}" srcOrd="4" destOrd="0" presId="urn:microsoft.com/office/officeart/2008/layout/VerticalAccentList"/>
    <dgm:cxn modelId="{C78483BE-6702-4CF8-A7E1-7E8B391BEE0E}" type="presParOf" srcId="{7319F82F-7F09-4C2D-BBBD-4C83C12D619F}" destId="{C8022930-DC19-4D8D-99CA-22B6F67B4F8C}" srcOrd="5" destOrd="0" presId="urn:microsoft.com/office/officeart/2008/layout/VerticalAccentList"/>
    <dgm:cxn modelId="{906FC6EA-3E05-48A5-B66E-F94216491A69}" type="presParOf" srcId="{7319F82F-7F09-4C2D-BBBD-4C83C12D619F}" destId="{09D53426-11B8-4B93-9FA7-2E1EF814C7CC}" srcOrd="6" destOrd="0" presId="urn:microsoft.com/office/officeart/2008/layout/VerticalAccentList"/>
    <dgm:cxn modelId="{A3333421-55E5-4684-99D2-B93E32856F92}" type="presParOf" srcId="{7319F82F-7F09-4C2D-BBBD-4C83C12D619F}" destId="{7D1CCBD6-3740-4106-ACAE-D6E331C7E2C9}" srcOrd="7" destOrd="0" presId="urn:microsoft.com/office/officeart/2008/layout/VerticalAccentList"/>
    <dgm:cxn modelId="{2A406858-CFF5-451E-B7AF-DD3621542CA9}" type="presParOf" srcId="{AD265B07-23FB-4DFC-8F3D-B0DCAD6DF87E}" destId="{A24552D7-1209-4596-B3F9-9A26D17E258D}" srcOrd="8" destOrd="0" presId="urn:microsoft.com/office/officeart/2008/layout/VerticalAccentList"/>
    <dgm:cxn modelId="{16876AF7-6516-43F9-A04A-D5822D8E2655}" type="presParOf" srcId="{AD265B07-23FB-4DFC-8F3D-B0DCAD6DF87E}" destId="{D0817F8A-BF6C-452E-BAC1-B20C04CE2CBE}" srcOrd="9" destOrd="0" presId="urn:microsoft.com/office/officeart/2008/layout/VerticalAccentList"/>
    <dgm:cxn modelId="{571F72A1-F8AA-4AC6-9C40-05E899D80CA5}" type="presParOf" srcId="{D0817F8A-BF6C-452E-BAC1-B20C04CE2CBE}" destId="{B87C5489-2E38-45C5-A8C3-1475D26893B6}" srcOrd="0" destOrd="0" presId="urn:microsoft.com/office/officeart/2008/layout/VerticalAccentList"/>
    <dgm:cxn modelId="{ED68E566-6113-4642-B769-7CF129B1D227}" type="presParOf" srcId="{AD265B07-23FB-4DFC-8F3D-B0DCAD6DF87E}" destId="{4742307A-080C-435F-9043-96A8D496E88B}" srcOrd="10" destOrd="0" presId="urn:microsoft.com/office/officeart/2008/layout/VerticalAccentList"/>
    <dgm:cxn modelId="{1B86DA67-BD93-4079-B9CB-A4394BE4CE8A}" type="presParOf" srcId="{4742307A-080C-435F-9043-96A8D496E88B}" destId="{F27690D7-DFD4-41AE-8816-48D036A75AA3}" srcOrd="0" destOrd="0" presId="urn:microsoft.com/office/officeart/2008/layout/VerticalAccentList"/>
    <dgm:cxn modelId="{C4B18176-0DB9-466B-90A5-E0C4940A3781}" type="presParOf" srcId="{4742307A-080C-435F-9043-96A8D496E88B}" destId="{25D3C60D-B51A-4F82-95AC-21CCEF54B9AD}" srcOrd="1" destOrd="0" presId="urn:microsoft.com/office/officeart/2008/layout/VerticalAccentList"/>
    <dgm:cxn modelId="{011F8992-AD7D-4879-BABA-9607A54A6C53}" type="presParOf" srcId="{4742307A-080C-435F-9043-96A8D496E88B}" destId="{F1822173-3772-4D0F-9B47-60BD6C85865C}" srcOrd="2" destOrd="0" presId="urn:microsoft.com/office/officeart/2008/layout/VerticalAccentList"/>
    <dgm:cxn modelId="{1D2DC988-53BA-41E2-AE52-DDB5C5E0B5D2}" type="presParOf" srcId="{4742307A-080C-435F-9043-96A8D496E88B}" destId="{3B436B26-FE85-42E2-BE7F-97576A11109C}" srcOrd="3" destOrd="0" presId="urn:microsoft.com/office/officeart/2008/layout/VerticalAccentList"/>
    <dgm:cxn modelId="{96A7D122-4C35-4196-9B69-E62C0934D8ED}" type="presParOf" srcId="{4742307A-080C-435F-9043-96A8D496E88B}" destId="{714250F7-8049-488F-A922-A1633F96632F}" srcOrd="4" destOrd="0" presId="urn:microsoft.com/office/officeart/2008/layout/VerticalAccentList"/>
    <dgm:cxn modelId="{39D74624-1E68-4CD4-9280-808FEE2E16C0}" type="presParOf" srcId="{4742307A-080C-435F-9043-96A8D496E88B}" destId="{DC1BD7BA-D067-4064-B047-CBC617FCACE4}" srcOrd="5" destOrd="0" presId="urn:microsoft.com/office/officeart/2008/layout/VerticalAccentList"/>
    <dgm:cxn modelId="{902AD15C-B218-4B3F-BECD-FA2B2BEFB5A3}" type="presParOf" srcId="{4742307A-080C-435F-9043-96A8D496E88B}" destId="{FC876C1C-9B53-4932-9099-26F016C189FE}" srcOrd="6" destOrd="0" presId="urn:microsoft.com/office/officeart/2008/layout/VerticalAccentList"/>
    <dgm:cxn modelId="{73E2F542-0C6A-460B-AEA0-FBCAD61E4287}" type="presParOf" srcId="{4742307A-080C-435F-9043-96A8D496E88B}" destId="{A47E0164-1668-41CF-9C7D-E1E519C7A45B}" srcOrd="7" destOrd="0" presId="urn:microsoft.com/office/officeart/2008/layout/VerticalAccentList"/>
    <dgm:cxn modelId="{D2158088-B7CF-49A8-8F03-94023BB98CFD}" type="presParOf" srcId="{AD265B07-23FB-4DFC-8F3D-B0DCAD6DF87E}" destId="{25CFD29E-938D-4372-8633-904EC97FAEEB}" srcOrd="11" destOrd="0" presId="urn:microsoft.com/office/officeart/2008/layout/VerticalAccentList"/>
    <dgm:cxn modelId="{085F5F49-56A2-4445-AC92-73B169C0DBB8}" type="presParOf" srcId="{AD265B07-23FB-4DFC-8F3D-B0DCAD6DF87E}" destId="{38D71211-3654-4093-A9AC-958663A9C2A3}" srcOrd="12" destOrd="0" presId="urn:microsoft.com/office/officeart/2008/layout/VerticalAccentList"/>
    <dgm:cxn modelId="{74ABD24F-B80C-40D0-AF9C-CBDBA07FFF93}" type="presParOf" srcId="{38D71211-3654-4093-A9AC-958663A9C2A3}" destId="{A3E3CE1F-343F-4339-918D-7C1F435FCC39}" srcOrd="0" destOrd="0" presId="urn:microsoft.com/office/officeart/2008/layout/VerticalAccentList"/>
    <dgm:cxn modelId="{7A38C14D-0D4F-4070-A4E3-DAEDAB8CFDD2}" type="presParOf" srcId="{AD265B07-23FB-4DFC-8F3D-B0DCAD6DF87E}" destId="{C1F02AF8-2DBC-40D9-BF4C-94D915B99BCB}" srcOrd="13" destOrd="0" presId="urn:microsoft.com/office/officeart/2008/layout/VerticalAccentList"/>
    <dgm:cxn modelId="{8C9D5858-CC54-4963-9955-EBC1D83901E3}" type="presParOf" srcId="{C1F02AF8-2DBC-40D9-BF4C-94D915B99BCB}" destId="{080819FC-6E22-439B-9631-6308150FBD5E}" srcOrd="0" destOrd="0" presId="urn:microsoft.com/office/officeart/2008/layout/VerticalAccentList"/>
    <dgm:cxn modelId="{493C62AF-678F-441F-AEA3-7AD6235DD30E}" type="presParOf" srcId="{C1F02AF8-2DBC-40D9-BF4C-94D915B99BCB}" destId="{8D61E1B9-AB3D-4DD6-99EB-E3360BD9401B}" srcOrd="1" destOrd="0" presId="urn:microsoft.com/office/officeart/2008/layout/VerticalAccentList"/>
    <dgm:cxn modelId="{1B40FAA9-2870-441C-B50F-354EBD57CC60}" type="presParOf" srcId="{C1F02AF8-2DBC-40D9-BF4C-94D915B99BCB}" destId="{D069A125-490F-4833-B60A-6B91EA3B83F9}" srcOrd="2" destOrd="0" presId="urn:microsoft.com/office/officeart/2008/layout/VerticalAccentList"/>
    <dgm:cxn modelId="{5E6B6E4C-DD42-47ED-8190-BDDB0BDDBFBF}" type="presParOf" srcId="{C1F02AF8-2DBC-40D9-BF4C-94D915B99BCB}" destId="{A6BEA1CE-C3CC-452D-B72F-4851E15028B3}" srcOrd="3" destOrd="0" presId="urn:microsoft.com/office/officeart/2008/layout/VerticalAccentList"/>
    <dgm:cxn modelId="{5F30A87D-ECA0-48C3-8364-F6C5B25C3FE8}" type="presParOf" srcId="{C1F02AF8-2DBC-40D9-BF4C-94D915B99BCB}" destId="{EF2FB865-35E0-45C0-8AEB-42B5F070FAC7}" srcOrd="4" destOrd="0" presId="urn:microsoft.com/office/officeart/2008/layout/VerticalAccentList"/>
    <dgm:cxn modelId="{457EDDF9-9B4C-4106-9C9E-6636C7340F0A}" type="presParOf" srcId="{C1F02AF8-2DBC-40D9-BF4C-94D915B99BCB}" destId="{BB05BE96-AE4D-427B-9C9F-61F2201855E0}" srcOrd="5" destOrd="0" presId="urn:microsoft.com/office/officeart/2008/layout/VerticalAccentList"/>
    <dgm:cxn modelId="{77B68964-7E34-4FF2-A69D-9420DB40EB35}" type="presParOf" srcId="{C1F02AF8-2DBC-40D9-BF4C-94D915B99BCB}" destId="{3808F648-C46A-429A-B60E-6F5F769B14BF}" srcOrd="6" destOrd="0" presId="urn:microsoft.com/office/officeart/2008/layout/VerticalAccentList"/>
    <dgm:cxn modelId="{D7B7DC71-9F05-4ECA-B347-F2B09C5DF049}" type="presParOf" srcId="{C1F02AF8-2DBC-40D9-BF4C-94D915B99BCB}" destId="{45BA8FCE-15F8-40F8-ADBB-72DD1AA04704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28D533-56A7-44F9-AB5F-B12D35D0CCA4}">
      <dsp:nvSpPr>
        <dsp:cNvPr id="0" name=""/>
        <dsp:cNvSpPr/>
      </dsp:nvSpPr>
      <dsp:spPr>
        <a:xfrm>
          <a:off x="1799865" y="1239"/>
          <a:ext cx="4322470" cy="39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rtlCol="0" anchor="b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 noProof="1"/>
        </a:p>
      </dsp:txBody>
      <dsp:txXfrm>
        <a:off x="1799865" y="1239"/>
        <a:ext cx="4322470" cy="392951"/>
      </dsp:txXfrm>
    </dsp:sp>
    <dsp:sp modelId="{B5E09CC3-072D-40C5-93CB-3CB61546DAC3}">
      <dsp:nvSpPr>
        <dsp:cNvPr id="0" name=""/>
        <dsp:cNvSpPr/>
      </dsp:nvSpPr>
      <dsp:spPr>
        <a:xfrm>
          <a:off x="3797017" y="394191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E5B5F30-562C-45F5-947C-105C96262837}">
      <dsp:nvSpPr>
        <dsp:cNvPr id="0" name=""/>
        <dsp:cNvSpPr/>
      </dsp:nvSpPr>
      <dsp:spPr>
        <a:xfrm>
          <a:off x="4404564" y="394191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A96BDD2-A6C8-4432-8E71-D4E67320B8FF}">
      <dsp:nvSpPr>
        <dsp:cNvPr id="0" name=""/>
        <dsp:cNvSpPr/>
      </dsp:nvSpPr>
      <dsp:spPr>
        <a:xfrm>
          <a:off x="5012592" y="394191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AF1885-F2C6-4C50-A304-71F970C85713}">
      <dsp:nvSpPr>
        <dsp:cNvPr id="0" name=""/>
        <dsp:cNvSpPr/>
      </dsp:nvSpPr>
      <dsp:spPr>
        <a:xfrm>
          <a:off x="5620139" y="394191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C9109EC-43D0-4356-8840-1C174E169D4F}">
      <dsp:nvSpPr>
        <dsp:cNvPr id="0" name=""/>
        <dsp:cNvSpPr/>
      </dsp:nvSpPr>
      <dsp:spPr>
        <a:xfrm>
          <a:off x="6228167" y="394191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80C234-F277-4109-8F54-CBF87BE4B61B}">
      <dsp:nvSpPr>
        <dsp:cNvPr id="0" name=""/>
        <dsp:cNvSpPr/>
      </dsp:nvSpPr>
      <dsp:spPr>
        <a:xfrm>
          <a:off x="6835714" y="394191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2DC7889-4537-4EA1-8B7E-3B1E25B6DE4C}">
      <dsp:nvSpPr>
        <dsp:cNvPr id="0" name=""/>
        <dsp:cNvSpPr/>
      </dsp:nvSpPr>
      <dsp:spPr>
        <a:xfrm>
          <a:off x="7443742" y="394191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46F8A2D-B8E9-481F-97F6-8D8A2A54017A}">
      <dsp:nvSpPr>
        <dsp:cNvPr id="0" name=""/>
        <dsp:cNvSpPr/>
      </dsp:nvSpPr>
      <dsp:spPr>
        <a:xfrm>
          <a:off x="1799865" y="474237"/>
          <a:ext cx="8372967" cy="6403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NEGACION:</a:t>
          </a:r>
          <a:r>
            <a:rPr lang="es-ES" sz="1800" kern="1200" dirty="0">
              <a:latin typeface="Segoe UI" panose="020B0502040204020203" pitchFamily="34" charset="0"/>
              <a:cs typeface="Segoe UI" panose="020B0502040204020203" pitchFamily="34" charset="0"/>
            </a:rPr>
            <a:t> no experimentan emoción alguna, hay indiferencia. Es una simple “anestesia” protectora.</a:t>
          </a:r>
          <a:endParaRPr lang="es-ES" sz="1800" b="1" kern="1200" noProof="1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799865" y="474237"/>
        <a:ext cx="8372967" cy="640366"/>
      </dsp:txXfrm>
    </dsp:sp>
    <dsp:sp modelId="{A4E32358-9FAF-4554-AC0F-5ED0792D2EF5}">
      <dsp:nvSpPr>
        <dsp:cNvPr id="0" name=""/>
        <dsp:cNvSpPr/>
      </dsp:nvSpPr>
      <dsp:spPr>
        <a:xfrm>
          <a:off x="1799865" y="1243660"/>
          <a:ext cx="4322470" cy="39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rtlCol="0" anchor="b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 noProof="1"/>
        </a:p>
      </dsp:txBody>
      <dsp:txXfrm>
        <a:off x="1799865" y="1243660"/>
        <a:ext cx="4322470" cy="392951"/>
      </dsp:txXfrm>
    </dsp:sp>
    <dsp:sp modelId="{694975F8-4C8F-474E-82FD-B2D3B38E3CE9}">
      <dsp:nvSpPr>
        <dsp:cNvPr id="0" name=""/>
        <dsp:cNvSpPr/>
      </dsp:nvSpPr>
      <dsp:spPr>
        <a:xfrm>
          <a:off x="3852451" y="1636612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461506E-F2BB-405D-A55B-BEB6F1374518}">
      <dsp:nvSpPr>
        <dsp:cNvPr id="0" name=""/>
        <dsp:cNvSpPr/>
      </dsp:nvSpPr>
      <dsp:spPr>
        <a:xfrm>
          <a:off x="4459998" y="1636612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43EA23D-813A-4C2D-A537-8243C507CEB5}">
      <dsp:nvSpPr>
        <dsp:cNvPr id="0" name=""/>
        <dsp:cNvSpPr/>
      </dsp:nvSpPr>
      <dsp:spPr>
        <a:xfrm>
          <a:off x="5068026" y="1636612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B2EDFA1-E5EE-473E-86DC-A299D77CF06C}">
      <dsp:nvSpPr>
        <dsp:cNvPr id="0" name=""/>
        <dsp:cNvSpPr/>
      </dsp:nvSpPr>
      <dsp:spPr>
        <a:xfrm>
          <a:off x="5675573" y="1636612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9CDA10C-4B9C-4F99-9CE8-2F50B1F51829}">
      <dsp:nvSpPr>
        <dsp:cNvPr id="0" name=""/>
        <dsp:cNvSpPr/>
      </dsp:nvSpPr>
      <dsp:spPr>
        <a:xfrm>
          <a:off x="6283601" y="1636612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A25454-564F-41D3-9BE8-A358F92A3958}">
      <dsp:nvSpPr>
        <dsp:cNvPr id="0" name=""/>
        <dsp:cNvSpPr/>
      </dsp:nvSpPr>
      <dsp:spPr>
        <a:xfrm>
          <a:off x="6891148" y="1636612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F9A76A5-9999-4ECA-A9FA-4698A1E4CE80}">
      <dsp:nvSpPr>
        <dsp:cNvPr id="0" name=""/>
        <dsp:cNvSpPr/>
      </dsp:nvSpPr>
      <dsp:spPr>
        <a:xfrm>
          <a:off x="7499176" y="1636612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32532E9-08CE-4B0A-BCE0-D0BA22A7E592}">
      <dsp:nvSpPr>
        <dsp:cNvPr id="0" name=""/>
        <dsp:cNvSpPr/>
      </dsp:nvSpPr>
      <dsp:spPr>
        <a:xfrm>
          <a:off x="1799865" y="1669777"/>
          <a:ext cx="8483834" cy="7341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solidFill>
                <a:srgbClr val="FF0066"/>
              </a:solidFill>
              <a:latin typeface="Segoe UI" panose="020B0502040204020203" pitchFamily="34" charset="0"/>
              <a:cs typeface="Segoe UI" panose="020B0502040204020203" pitchFamily="34" charset="0"/>
            </a:rPr>
            <a:t>TRISTEZA:</a:t>
          </a:r>
          <a:r>
            <a:rPr lang="es-ES" sz="1700" kern="1200" dirty="0">
              <a:latin typeface="Segoe UI" panose="020B0502040204020203" pitchFamily="34" charset="0"/>
              <a:cs typeface="Segoe UI" panose="020B0502040204020203" pitchFamily="34" charset="0"/>
            </a:rPr>
            <a:t> Se da a ratos, se aíslan, a veces influye este estado en los estudios. Pueden llorar. No conviene decirles “</a:t>
          </a:r>
          <a:r>
            <a:rPr lang="es-ES" sz="1700" b="1" i="1" kern="1200" dirty="0">
              <a:latin typeface="Segoe UI" panose="020B0502040204020203" pitchFamily="34" charset="0"/>
              <a:cs typeface="Segoe UI" panose="020B0502040204020203" pitchFamily="34" charset="0"/>
            </a:rPr>
            <a:t>tienes que ser fuerte”, “los valientes no lloran”</a:t>
          </a:r>
          <a:endParaRPr lang="es-ES" sz="1700" b="1" kern="1200" noProof="1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799865" y="1669777"/>
        <a:ext cx="8483834" cy="734128"/>
      </dsp:txXfrm>
    </dsp:sp>
    <dsp:sp modelId="{6942386B-9CB3-42BD-8359-D4983AE6BE94}">
      <dsp:nvSpPr>
        <dsp:cNvPr id="0" name=""/>
        <dsp:cNvSpPr/>
      </dsp:nvSpPr>
      <dsp:spPr>
        <a:xfrm>
          <a:off x="1799865" y="2486081"/>
          <a:ext cx="4322470" cy="39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rtlCol="0" anchor="b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 noProof="1"/>
        </a:p>
      </dsp:txBody>
      <dsp:txXfrm>
        <a:off x="1799865" y="2486081"/>
        <a:ext cx="4322470" cy="392951"/>
      </dsp:txXfrm>
    </dsp:sp>
    <dsp:sp modelId="{F0B1E947-A6D5-46E6-8DF3-38B6CD902A99}">
      <dsp:nvSpPr>
        <dsp:cNvPr id="0" name=""/>
        <dsp:cNvSpPr/>
      </dsp:nvSpPr>
      <dsp:spPr>
        <a:xfrm>
          <a:off x="3852429" y="2879033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7D383C-06AE-488E-BDDF-404AF7FBEC48}">
      <dsp:nvSpPr>
        <dsp:cNvPr id="0" name=""/>
        <dsp:cNvSpPr/>
      </dsp:nvSpPr>
      <dsp:spPr>
        <a:xfrm>
          <a:off x="4459976" y="2879033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991157B-C2C1-4888-B216-C7ADFB07A709}">
      <dsp:nvSpPr>
        <dsp:cNvPr id="0" name=""/>
        <dsp:cNvSpPr/>
      </dsp:nvSpPr>
      <dsp:spPr>
        <a:xfrm>
          <a:off x="5068004" y="2879033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3334218-EB00-497D-B4E5-25842E5B4CD8}">
      <dsp:nvSpPr>
        <dsp:cNvPr id="0" name=""/>
        <dsp:cNvSpPr/>
      </dsp:nvSpPr>
      <dsp:spPr>
        <a:xfrm>
          <a:off x="5675551" y="2879033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0F9E2D2-B621-4521-9646-440AB7497F1F}">
      <dsp:nvSpPr>
        <dsp:cNvPr id="0" name=""/>
        <dsp:cNvSpPr/>
      </dsp:nvSpPr>
      <dsp:spPr>
        <a:xfrm>
          <a:off x="6283579" y="2879033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8022930-DC19-4D8D-99CA-22B6F67B4F8C}">
      <dsp:nvSpPr>
        <dsp:cNvPr id="0" name=""/>
        <dsp:cNvSpPr/>
      </dsp:nvSpPr>
      <dsp:spPr>
        <a:xfrm>
          <a:off x="6891126" y="2879033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9D53426-11B8-4B93-9FA7-2E1EF814C7CC}">
      <dsp:nvSpPr>
        <dsp:cNvPr id="0" name=""/>
        <dsp:cNvSpPr/>
      </dsp:nvSpPr>
      <dsp:spPr>
        <a:xfrm>
          <a:off x="7499154" y="2879033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D1CCBD6-3740-4106-ACAE-D6E331C7E2C9}">
      <dsp:nvSpPr>
        <dsp:cNvPr id="0" name=""/>
        <dsp:cNvSpPr/>
      </dsp:nvSpPr>
      <dsp:spPr>
        <a:xfrm>
          <a:off x="1799865" y="2959079"/>
          <a:ext cx="8483791" cy="6403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solidFill>
                <a:srgbClr val="3333CC"/>
              </a:solidFill>
              <a:latin typeface="Segoe UI" panose="020B0502040204020203" pitchFamily="34" charset="0"/>
              <a:cs typeface="Segoe UI" panose="020B0502040204020203" pitchFamily="34" charset="0"/>
            </a:rPr>
            <a:t>CULPA:</a:t>
          </a:r>
          <a:r>
            <a:rPr lang="es-ES" sz="1700" kern="1200" dirty="0">
              <a:latin typeface="Segoe UI" panose="020B0502040204020203" pitchFamily="34" charset="0"/>
              <a:cs typeface="Segoe UI" panose="020B0502040204020203" pitchFamily="34" charset="0"/>
            </a:rPr>
            <a:t>  los niños/as pequeños pueden pensar que todo ocurre porque se portaron mal…  Es importante aclarar que su muerte no tuvo nada que ver con ellos/as.</a:t>
          </a:r>
          <a:endParaRPr lang="es-ES" sz="1700" b="1" kern="1200" noProof="1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799865" y="2959079"/>
        <a:ext cx="8483791" cy="640366"/>
      </dsp:txXfrm>
    </dsp:sp>
    <dsp:sp modelId="{B87C5489-2E38-45C5-A8C3-1475D26893B6}">
      <dsp:nvSpPr>
        <dsp:cNvPr id="0" name=""/>
        <dsp:cNvSpPr/>
      </dsp:nvSpPr>
      <dsp:spPr>
        <a:xfrm>
          <a:off x="1799865" y="3728502"/>
          <a:ext cx="4322470" cy="39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rtlCol="0" anchor="b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b="1" kern="1200" noProof="1"/>
        </a:p>
      </dsp:txBody>
      <dsp:txXfrm>
        <a:off x="1799865" y="3728502"/>
        <a:ext cx="4322470" cy="392951"/>
      </dsp:txXfrm>
    </dsp:sp>
    <dsp:sp modelId="{F27690D7-DFD4-41AE-8816-48D036A75AA3}">
      <dsp:nvSpPr>
        <dsp:cNvPr id="0" name=""/>
        <dsp:cNvSpPr/>
      </dsp:nvSpPr>
      <dsp:spPr>
        <a:xfrm>
          <a:off x="3836753" y="4121454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5D3C60D-B51A-4F82-95AC-21CCEF54B9AD}">
      <dsp:nvSpPr>
        <dsp:cNvPr id="0" name=""/>
        <dsp:cNvSpPr/>
      </dsp:nvSpPr>
      <dsp:spPr>
        <a:xfrm>
          <a:off x="4444301" y="4121454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1822173-3772-4D0F-9B47-60BD6C85865C}">
      <dsp:nvSpPr>
        <dsp:cNvPr id="0" name=""/>
        <dsp:cNvSpPr/>
      </dsp:nvSpPr>
      <dsp:spPr>
        <a:xfrm>
          <a:off x="5052328" y="4121454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B436B26-FE85-42E2-BE7F-97576A11109C}">
      <dsp:nvSpPr>
        <dsp:cNvPr id="0" name=""/>
        <dsp:cNvSpPr/>
      </dsp:nvSpPr>
      <dsp:spPr>
        <a:xfrm>
          <a:off x="5659876" y="4121454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4250F7-8049-488F-A922-A1633F96632F}">
      <dsp:nvSpPr>
        <dsp:cNvPr id="0" name=""/>
        <dsp:cNvSpPr/>
      </dsp:nvSpPr>
      <dsp:spPr>
        <a:xfrm>
          <a:off x="6267903" y="4121454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C1BD7BA-D067-4064-B047-CBC617FCACE4}">
      <dsp:nvSpPr>
        <dsp:cNvPr id="0" name=""/>
        <dsp:cNvSpPr/>
      </dsp:nvSpPr>
      <dsp:spPr>
        <a:xfrm>
          <a:off x="6875451" y="4121454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876C1C-9B53-4932-9099-26F016C189FE}">
      <dsp:nvSpPr>
        <dsp:cNvPr id="0" name=""/>
        <dsp:cNvSpPr/>
      </dsp:nvSpPr>
      <dsp:spPr>
        <a:xfrm>
          <a:off x="7483478" y="4121454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7E0164-1668-41CF-9C7D-E1E519C7A45B}">
      <dsp:nvSpPr>
        <dsp:cNvPr id="0" name=""/>
        <dsp:cNvSpPr/>
      </dsp:nvSpPr>
      <dsp:spPr>
        <a:xfrm>
          <a:off x="1799865" y="4161182"/>
          <a:ext cx="8452439" cy="721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rgbClr val="990099"/>
              </a:solidFill>
              <a:latin typeface="Segoe UI" panose="020B0502040204020203" pitchFamily="34" charset="0"/>
              <a:cs typeface="Segoe UI" panose="020B0502040204020203" pitchFamily="34" charset="0"/>
            </a:rPr>
            <a:t>MIEDO:</a:t>
          </a:r>
          <a:r>
            <a:rPr lang="es-ES" sz="1600" kern="1200" dirty="0">
              <a:latin typeface="Segoe UI" panose="020B0502040204020203" pitchFamily="34" charset="0"/>
              <a:cs typeface="Segoe UI" panose="020B0502040204020203" pitchFamily="34" charset="0"/>
            </a:rPr>
            <a:t> pueden pensar que la muerte puede venir a por ellos u otros miembros de la familia. Es importante que expresen ese sentimiento y podemos ayudarles con frases como: “</a:t>
          </a:r>
          <a:r>
            <a:rPr lang="es-ES" sz="1600" b="1" i="1" kern="1200" dirty="0">
              <a:latin typeface="Segoe UI" panose="020B0502040204020203" pitchFamily="34" charset="0"/>
              <a:cs typeface="Segoe UI" panose="020B0502040204020203" pitchFamily="34" charset="0"/>
            </a:rPr>
            <a:t>eso no va a ocurrir, es normal que sientas temor, yo también lo siento a veces”</a:t>
          </a:r>
          <a:endParaRPr lang="es-ES" sz="1600" b="1" kern="1200" noProof="1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799865" y="4161182"/>
        <a:ext cx="8452439" cy="721000"/>
      </dsp:txXfrm>
    </dsp:sp>
    <dsp:sp modelId="{A3E3CE1F-343F-4339-918D-7C1F435FCC39}">
      <dsp:nvSpPr>
        <dsp:cNvPr id="0" name=""/>
        <dsp:cNvSpPr/>
      </dsp:nvSpPr>
      <dsp:spPr>
        <a:xfrm>
          <a:off x="1799865" y="4970923"/>
          <a:ext cx="4322470" cy="39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rtlCol="0" anchor="b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b="1" kern="1200" noProof="1"/>
        </a:p>
      </dsp:txBody>
      <dsp:txXfrm>
        <a:off x="1799865" y="4970923"/>
        <a:ext cx="4322470" cy="392951"/>
      </dsp:txXfrm>
    </dsp:sp>
    <dsp:sp modelId="{080819FC-6E22-439B-9631-6308150FBD5E}">
      <dsp:nvSpPr>
        <dsp:cNvPr id="0" name=""/>
        <dsp:cNvSpPr/>
      </dsp:nvSpPr>
      <dsp:spPr>
        <a:xfrm>
          <a:off x="3786180" y="5363875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D61E1B9-AB3D-4DD6-99EB-E3360BD9401B}">
      <dsp:nvSpPr>
        <dsp:cNvPr id="0" name=""/>
        <dsp:cNvSpPr/>
      </dsp:nvSpPr>
      <dsp:spPr>
        <a:xfrm>
          <a:off x="4393727" y="5363875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069A125-490F-4833-B60A-6B91EA3B83F9}">
      <dsp:nvSpPr>
        <dsp:cNvPr id="0" name=""/>
        <dsp:cNvSpPr/>
      </dsp:nvSpPr>
      <dsp:spPr>
        <a:xfrm>
          <a:off x="5001755" y="5363875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6BEA1CE-C3CC-452D-B72F-4851E15028B3}">
      <dsp:nvSpPr>
        <dsp:cNvPr id="0" name=""/>
        <dsp:cNvSpPr/>
      </dsp:nvSpPr>
      <dsp:spPr>
        <a:xfrm>
          <a:off x="5609302" y="5363875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F2FB865-35E0-45C0-8AEB-42B5F070FAC7}">
      <dsp:nvSpPr>
        <dsp:cNvPr id="0" name=""/>
        <dsp:cNvSpPr/>
      </dsp:nvSpPr>
      <dsp:spPr>
        <a:xfrm>
          <a:off x="6217330" y="5363875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B05BE96-AE4D-427B-9C9F-61F2201855E0}">
      <dsp:nvSpPr>
        <dsp:cNvPr id="0" name=""/>
        <dsp:cNvSpPr/>
      </dsp:nvSpPr>
      <dsp:spPr>
        <a:xfrm>
          <a:off x="6824877" y="5363875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808F648-C46A-429A-B60E-6F5F769B14BF}">
      <dsp:nvSpPr>
        <dsp:cNvPr id="0" name=""/>
        <dsp:cNvSpPr/>
      </dsp:nvSpPr>
      <dsp:spPr>
        <a:xfrm>
          <a:off x="7432905" y="5363875"/>
          <a:ext cx="1011458" cy="800457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5BA8FCE-15F8-40F8-ADBB-72DD1AA04704}">
      <dsp:nvSpPr>
        <dsp:cNvPr id="0" name=""/>
        <dsp:cNvSpPr/>
      </dsp:nvSpPr>
      <dsp:spPr>
        <a:xfrm>
          <a:off x="1799865" y="5443921"/>
          <a:ext cx="8351292" cy="6403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00"/>
              </a:solidFill>
              <a:latin typeface="Segoe UI" panose="020B0502040204020203" pitchFamily="34" charset="0"/>
              <a:cs typeface="Segoe UI" panose="020B0502040204020203" pitchFamily="34" charset="0"/>
            </a:rPr>
            <a:t>IRA:</a:t>
          </a:r>
          <a:r>
            <a:rPr lang="es-ES" sz="1800" kern="1200" dirty="0">
              <a:latin typeface="Segoe UI" panose="020B0502040204020203" pitchFamily="34" charset="0"/>
              <a:cs typeface="Segoe UI" panose="020B0502040204020203" pitchFamily="34" charset="0"/>
            </a:rPr>
            <a:t> sentirán enfado por no poder estar con la persona que murió. Es necesario confrontar su rabia, entendiendo su enfado.</a:t>
          </a:r>
          <a:endParaRPr lang="es-ES" sz="1800" b="1" kern="1200" noProof="1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799865" y="5443921"/>
        <a:ext cx="8351292" cy="6403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5F1CF908-B9F8-4D75-9563-AB61F9135D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DEC0F2-C9ED-4E40-9090-1AABA509E0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5D4D801-B481-4178-BC43-0790B825A85D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343BCB-1A9C-419E-A510-1B43D44FD1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0D2ECDCF-FA4F-4A45-8FAD-9C923EE306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3DA0F0C-BE24-43A8-A6ED-60EC67C28C43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979089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7193A54-289A-434A-A900-6BC084E5CAB8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1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6BA3186-490C-4963-9CE5-58096C2F0BE5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97206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BA3186-490C-4963-9CE5-58096C2F0BE5}" type="slidenum">
              <a:rPr lang="es-ES" noProof="1" dirty="0" smtClean="0"/>
              <a:t>1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767789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BA3186-490C-4963-9CE5-58096C2F0BE5}" type="slidenum">
              <a:rPr lang="es-ES" noProof="1" dirty="0" smtClean="0"/>
              <a:t>19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716772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HD-PanelTitle-GrommetsCombin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1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 rtlCol="0"/>
          <a:lstStyle/>
          <a:p>
            <a:pPr rtl="0"/>
            <a:fld id="{B089A89C-7D37-4847-A1F7-C5DD4EE1A761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5" name="Conector recto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37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714734-2631-4CE7-9F7A-C1C9C59C39FD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48853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rtlCol="0" anchor="b">
            <a:normAutofit/>
          </a:bodyPr>
          <a:lstStyle>
            <a:lvl1pPr algn="ctr">
              <a:defRPr sz="4400" b="0" cap="none"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955D6F-2405-4161-9F0A-B3080B7151CF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6" name="Conector recto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90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cto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8C56DB-CE73-465E-BFE6-EA8C14A94809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96986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149AA5-D2C2-40FB-8A22-CA1E264E5318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8" name="Conector recto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A3658E-9B27-4E81-88DC-AAB16F201327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4" name="Conector recto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76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3ACFE4-4211-454E-B872-3E0D39F279DD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94866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rtlCol="0" anchor="ctr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EBC7A5-DFEC-4689-BE5C-D976280E6E56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6" name="Conector recto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40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7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6BCB45-7578-494C-94A8-13B8E3DC6C13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58580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1"/>
              <a:t>Haga clic en el icono para agregar una imagen</a:t>
            </a:r>
            <a:endParaRPr lang="es" noProof="1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C26830-1C6A-4EF7-87E2-1A5C19D87883}" type="datetime1">
              <a:rPr lang="es-ES" smtClean="0"/>
              <a:t>06/02/2023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smtClean="0"/>
              <a:pPr rtl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23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rtlCol="0" anchor="ctr">
            <a:normAutofit/>
          </a:bodyPr>
          <a:lstStyle>
            <a:lvl1pPr algn="ctr">
              <a:defRPr sz="3200" b="0" cap="none"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3F5402-52C3-463D-B795-FAE8360E74D9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5" name="Conector recto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55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A69DC9-BD16-4FF4-882D-E0AC9FE831AE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sp>
        <p:nvSpPr>
          <p:cNvPr id="14" name="Cuadro de texto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es-ES" sz="8000" noProof="1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Cuadro de texto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es-ES" sz="8000" noProof="1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Conector recto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802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C9EF94-E659-4726-AF9D-EDC0C6A76B0A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368068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4" name="Marcador de texto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7D4266-7870-46AB-91B2-F3B53B179703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sp>
        <p:nvSpPr>
          <p:cNvPr id="12" name="Cuadro de texto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es-ES" sz="8000" noProof="1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Cuadro de texto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es-ES" sz="8000" noProof="1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Conector recto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45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1" name="Marcador de texto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6AAD41-B5BA-4F1C-987C-9945F342C051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5" name="Conector recto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528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0079BA-8095-4B2B-AEC5-BAE7350123B5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4" name="Conector recto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67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rtlCol="0" anchor="t"/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A9BE8-8A14-4FB8-91EA-92384DB6BB19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4" name="Conector recto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01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HD-PanelContent-GrommetsCombined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F26A9CE7-CB50-4E71-8942-DD9C7CE68A7A}" type="datetime1">
              <a:rPr lang="es-ES" noProof="1" dirty="0" smtClean="0"/>
              <a:t>06/02/2023</a:t>
            </a:fld>
            <a:endParaRPr lang="es-ES" noProof="1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es-ES" noProof="1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1706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8.png"/><Relationship Id="rId4" Type="http://schemas.openxmlformats.org/officeDocument/2006/relationships/hyperlink" Target="https://www.youtube.com/watch?v=0XazmEh3jX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6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n1nCbcTiAck" TargetMode="External"/><Relationship Id="rId3" Type="http://schemas.openxmlformats.org/officeDocument/2006/relationships/slideLayout" Target="../slideLayouts/slideLayout8.xml"/><Relationship Id="rId7" Type="http://schemas.openxmlformats.org/officeDocument/2006/relationships/hyperlink" Target="https://www.youtube.com/watch?v=AV3tU4fdlXI" TargetMode="Externa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hyperlink" Target="https://youtu.be/wx4rumEF3Uc" TargetMode="External"/><Relationship Id="rId5" Type="http://schemas.openxmlformats.org/officeDocument/2006/relationships/hyperlink" Target="https://www.youtube.com/watch?v=mMIS1zz_TKs" TargetMode="External"/><Relationship Id="rId10" Type="http://schemas.openxmlformats.org/officeDocument/2006/relationships/image" Target="../media/image8.png"/><Relationship Id="rId4" Type="http://schemas.openxmlformats.org/officeDocument/2006/relationships/hyperlink" Target="https://www.youtube.com/watch?v=bBVF3iZsyL4&amp;t=33s" TargetMode="External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8.png"/><Relationship Id="rId5" Type="http://schemas.openxmlformats.org/officeDocument/2006/relationships/image" Target="../media/image33.png"/><Relationship Id="rId4" Type="http://schemas.openxmlformats.org/officeDocument/2006/relationships/hyperlink" Target="https://www.youtube.com/watch?v=q0TmBoDaIVU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35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4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EF41A68A-8CD1-4105-B4EC-A56286CB0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02616" y="1411015"/>
            <a:ext cx="7808159" cy="4103960"/>
            <a:chOff x="2202616" y="1411015"/>
            <a:chExt cx="7808159" cy="4103960"/>
          </a:xfrm>
        </p:grpSpPr>
        <p:sp>
          <p:nvSpPr>
            <p:cNvPr id="11" name="Forma libre 16">
              <a:extLst>
                <a:ext uri="{FF2B5EF4-FFF2-40B4-BE49-F238E27FC236}">
                  <a16:creationId xmlns:a16="http://schemas.microsoft.com/office/drawing/2014/main" id="{7B955F46-02E4-4A82-96F5-CBAFDD4A7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02616" y="1411015"/>
              <a:ext cx="7808159" cy="4103960"/>
            </a:xfrm>
            <a:custGeom>
              <a:avLst/>
              <a:gdLst>
                <a:gd name="connsiteX0" fmla="*/ 7589084 w 7808159"/>
                <a:gd name="connsiteY0" fmla="*/ 3803605 h 4103960"/>
                <a:gd name="connsiteX1" fmla="*/ 7512884 w 7808159"/>
                <a:gd name="connsiteY1" fmla="*/ 3879805 h 4103960"/>
                <a:gd name="connsiteX2" fmla="*/ 7589084 w 7808159"/>
                <a:gd name="connsiteY2" fmla="*/ 3956005 h 4103960"/>
                <a:gd name="connsiteX3" fmla="*/ 7665284 w 7808159"/>
                <a:gd name="connsiteY3" fmla="*/ 3879805 h 4103960"/>
                <a:gd name="connsiteX4" fmla="*/ 7589084 w 7808159"/>
                <a:gd name="connsiteY4" fmla="*/ 3803605 h 4103960"/>
                <a:gd name="connsiteX5" fmla="*/ 197684 w 7808159"/>
                <a:gd name="connsiteY5" fmla="*/ 3803605 h 4103960"/>
                <a:gd name="connsiteX6" fmla="*/ 121484 w 7808159"/>
                <a:gd name="connsiteY6" fmla="*/ 3879805 h 4103960"/>
                <a:gd name="connsiteX7" fmla="*/ 197684 w 7808159"/>
                <a:gd name="connsiteY7" fmla="*/ 3956005 h 4103960"/>
                <a:gd name="connsiteX8" fmla="*/ 273884 w 7808159"/>
                <a:gd name="connsiteY8" fmla="*/ 3879805 h 4103960"/>
                <a:gd name="connsiteX9" fmla="*/ 197684 w 7808159"/>
                <a:gd name="connsiteY9" fmla="*/ 3803605 h 4103960"/>
                <a:gd name="connsiteX10" fmla="*/ 7604324 w 7808159"/>
                <a:gd name="connsiteY10" fmla="*/ 130765 h 4103960"/>
                <a:gd name="connsiteX11" fmla="*/ 7528124 w 7808159"/>
                <a:gd name="connsiteY11" fmla="*/ 206965 h 4103960"/>
                <a:gd name="connsiteX12" fmla="*/ 7604324 w 7808159"/>
                <a:gd name="connsiteY12" fmla="*/ 283165 h 4103960"/>
                <a:gd name="connsiteX13" fmla="*/ 7680524 w 7808159"/>
                <a:gd name="connsiteY13" fmla="*/ 206965 h 4103960"/>
                <a:gd name="connsiteX14" fmla="*/ 7604324 w 7808159"/>
                <a:gd name="connsiteY14" fmla="*/ 130765 h 4103960"/>
                <a:gd name="connsiteX15" fmla="*/ 197684 w 7808159"/>
                <a:gd name="connsiteY15" fmla="*/ 130765 h 4103960"/>
                <a:gd name="connsiteX16" fmla="*/ 121484 w 7808159"/>
                <a:gd name="connsiteY16" fmla="*/ 206965 h 4103960"/>
                <a:gd name="connsiteX17" fmla="*/ 197684 w 7808159"/>
                <a:gd name="connsiteY17" fmla="*/ 283165 h 4103960"/>
                <a:gd name="connsiteX18" fmla="*/ 273884 w 7808159"/>
                <a:gd name="connsiteY18" fmla="*/ 206965 h 4103960"/>
                <a:gd name="connsiteX19" fmla="*/ 197684 w 7808159"/>
                <a:gd name="connsiteY19" fmla="*/ 130765 h 4103960"/>
                <a:gd name="connsiteX20" fmla="*/ 0 w 7808159"/>
                <a:gd name="connsiteY20" fmla="*/ 0 h 4103960"/>
                <a:gd name="connsiteX21" fmla="*/ 7808159 w 7808159"/>
                <a:gd name="connsiteY21" fmla="*/ 0 h 4103960"/>
                <a:gd name="connsiteX22" fmla="*/ 7808159 w 7808159"/>
                <a:gd name="connsiteY22" fmla="*/ 4103960 h 4103960"/>
                <a:gd name="connsiteX23" fmla="*/ 0 w 7808159"/>
                <a:gd name="connsiteY23" fmla="*/ 4103960 h 41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08159" h="4103960">
                  <a:moveTo>
                    <a:pt x="7589084" y="3803605"/>
                  </a:moveTo>
                  <a:cubicBezTo>
                    <a:pt x="7547000" y="3803605"/>
                    <a:pt x="7512884" y="3837721"/>
                    <a:pt x="7512884" y="3879805"/>
                  </a:cubicBezTo>
                  <a:cubicBezTo>
                    <a:pt x="7512884" y="3921889"/>
                    <a:pt x="7547000" y="3956005"/>
                    <a:pt x="7589084" y="3956005"/>
                  </a:cubicBezTo>
                  <a:cubicBezTo>
                    <a:pt x="7631168" y="3956005"/>
                    <a:pt x="7665284" y="3921889"/>
                    <a:pt x="7665284" y="3879805"/>
                  </a:cubicBezTo>
                  <a:cubicBezTo>
                    <a:pt x="7665284" y="3837721"/>
                    <a:pt x="7631168" y="3803605"/>
                    <a:pt x="7589084" y="3803605"/>
                  </a:cubicBezTo>
                  <a:close/>
                  <a:moveTo>
                    <a:pt x="197684" y="3803605"/>
                  </a:moveTo>
                  <a:cubicBezTo>
                    <a:pt x="155600" y="3803605"/>
                    <a:pt x="121484" y="3837721"/>
                    <a:pt x="121484" y="3879805"/>
                  </a:cubicBezTo>
                  <a:cubicBezTo>
                    <a:pt x="121484" y="3921889"/>
                    <a:pt x="155600" y="3956005"/>
                    <a:pt x="197684" y="3956005"/>
                  </a:cubicBezTo>
                  <a:cubicBezTo>
                    <a:pt x="239768" y="3956005"/>
                    <a:pt x="273884" y="3921889"/>
                    <a:pt x="273884" y="3879805"/>
                  </a:cubicBezTo>
                  <a:cubicBezTo>
                    <a:pt x="273884" y="3837721"/>
                    <a:pt x="239768" y="3803605"/>
                    <a:pt x="197684" y="3803605"/>
                  </a:cubicBezTo>
                  <a:close/>
                  <a:moveTo>
                    <a:pt x="7604324" y="130765"/>
                  </a:moveTo>
                  <a:cubicBezTo>
                    <a:pt x="7562240" y="130765"/>
                    <a:pt x="7528124" y="164881"/>
                    <a:pt x="7528124" y="206965"/>
                  </a:cubicBezTo>
                  <a:cubicBezTo>
                    <a:pt x="7528124" y="249049"/>
                    <a:pt x="7562240" y="283165"/>
                    <a:pt x="7604324" y="283165"/>
                  </a:cubicBezTo>
                  <a:cubicBezTo>
                    <a:pt x="7646408" y="283165"/>
                    <a:pt x="7680524" y="249049"/>
                    <a:pt x="7680524" y="206965"/>
                  </a:cubicBezTo>
                  <a:cubicBezTo>
                    <a:pt x="7680524" y="164881"/>
                    <a:pt x="7646408" y="130765"/>
                    <a:pt x="7604324" y="130765"/>
                  </a:cubicBezTo>
                  <a:close/>
                  <a:moveTo>
                    <a:pt x="197684" y="130765"/>
                  </a:moveTo>
                  <a:cubicBezTo>
                    <a:pt x="155600" y="130765"/>
                    <a:pt x="121484" y="164881"/>
                    <a:pt x="121484" y="206965"/>
                  </a:cubicBezTo>
                  <a:cubicBezTo>
                    <a:pt x="121484" y="249049"/>
                    <a:pt x="155600" y="283165"/>
                    <a:pt x="197684" y="283165"/>
                  </a:cubicBezTo>
                  <a:cubicBezTo>
                    <a:pt x="239768" y="283165"/>
                    <a:pt x="273884" y="249049"/>
                    <a:pt x="273884" y="206965"/>
                  </a:cubicBezTo>
                  <a:cubicBezTo>
                    <a:pt x="273884" y="164881"/>
                    <a:pt x="239768" y="130765"/>
                    <a:pt x="197684" y="130765"/>
                  </a:cubicBezTo>
                  <a:close/>
                  <a:moveTo>
                    <a:pt x="0" y="0"/>
                  </a:moveTo>
                  <a:lnTo>
                    <a:pt x="7808159" y="0"/>
                  </a:lnTo>
                  <a:lnTo>
                    <a:pt x="7808159" y="4103960"/>
                  </a:lnTo>
                  <a:lnTo>
                    <a:pt x="0" y="4103960"/>
                  </a:lnTo>
                  <a:close/>
                </a:path>
              </a:pathLst>
            </a:custGeom>
            <a:blipFill dpi="0" rotWithShape="1">
              <a:blip r:embed="rId6">
                <a:alphaModFix amt="83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90000" sy="100000" flip="none" algn="ctr"/>
            </a:blipFill>
            <a:ln>
              <a:noFill/>
            </a:ln>
            <a:effectLst>
              <a:outerShdw blurRad="114300" dist="127000" dir="5400000" sx="99000" sy="99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/>
            </a:scene3d>
            <a:sp3d contourW="6350">
              <a:bevelT w="12700" h="0" prst="coolSlant"/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1"/>
            </a:p>
          </p:txBody>
        </p: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879775EF-026C-4E4A-873B-185915FB4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278995" y="1501257"/>
              <a:ext cx="7645811" cy="3928374"/>
              <a:chOff x="2278995" y="1501257"/>
              <a:chExt cx="7645811" cy="3928374"/>
            </a:xfrm>
          </p:grpSpPr>
          <p:sp>
            <p:nvSpPr>
              <p:cNvPr id="13" name="Anillo 19">
                <a:extLst>
                  <a:ext uri="{FF2B5EF4-FFF2-40B4-BE49-F238E27FC236}">
                    <a16:creationId xmlns:a16="http://schemas.microsoft.com/office/drawing/2014/main" id="{400D0967-F02F-4275-8520-75D52A1DF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7918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Anillo 21">
                <a:extLst>
                  <a:ext uri="{FF2B5EF4-FFF2-40B4-BE49-F238E27FC236}">
                    <a16:creationId xmlns:a16="http://schemas.microsoft.com/office/drawing/2014/main" id="{B4B16BA1-0F90-43DD-9D6C-6F196A15A3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3719" y="517472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Anillo 22">
                <a:extLst>
                  <a:ext uri="{FF2B5EF4-FFF2-40B4-BE49-F238E27FC236}">
                    <a16:creationId xmlns:a16="http://schemas.microsoft.com/office/drawing/2014/main" id="{7B652CBC-3D51-4C0E-8DDE-2C4A49B38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Anillo 23">
                <a:extLst>
                  <a:ext uri="{FF2B5EF4-FFF2-40B4-BE49-F238E27FC236}">
                    <a16:creationId xmlns:a16="http://schemas.microsoft.com/office/drawing/2014/main" id="{3AFF0419-6554-4FDD-93AB-8A8C45FF5B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5182743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4774D57-151E-4936-9AF4-E70073D4E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3932" y="1855304"/>
            <a:ext cx="6815669" cy="1345097"/>
          </a:xfrm>
        </p:spPr>
        <p:txBody>
          <a:bodyPr rtlCol="0">
            <a:noAutofit/>
          </a:bodyPr>
          <a:lstStyle/>
          <a:p>
            <a:pPr rtl="0"/>
            <a:r>
              <a:rPr lang="es-ES" sz="3200" noProof="1"/>
              <a:t> </a:t>
            </a:r>
            <a:br>
              <a:rPr lang="es-ES" sz="3200" noProof="1"/>
            </a:br>
            <a:br>
              <a:rPr lang="es-ES" sz="3200" noProof="1"/>
            </a:br>
            <a:br>
              <a:rPr lang="es-ES" sz="3200" noProof="1"/>
            </a:br>
            <a:r>
              <a:rPr lang="es-ES" sz="3600" b="1" noProof="1">
                <a:solidFill>
                  <a:srgbClr val="9900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 ESCUELA, UNA AMIGA EN EL DUELO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5F310D7E-8F1E-4C2F-8824-E43E043DD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CE6EC56-8967-48C6-B20A-ADE8369D1E84}"/>
              </a:ext>
            </a:extLst>
          </p:cNvPr>
          <p:cNvSpPr txBox="1"/>
          <p:nvPr/>
        </p:nvSpPr>
        <p:spPr>
          <a:xfrm>
            <a:off x="6918769" y="4059920"/>
            <a:ext cx="2398644" cy="369332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EOEP DE GUARDO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2BA7706F-96C1-49B9-B1B6-B4E31F5796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2398" y="3657599"/>
            <a:ext cx="4059856" cy="1637539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ECEEFE8-76D0-4C9C-BE84-993074346100}"/>
              </a:ext>
            </a:extLst>
          </p:cNvPr>
          <p:cNvSpPr txBox="1"/>
          <p:nvPr/>
        </p:nvSpPr>
        <p:spPr>
          <a:xfrm>
            <a:off x="5638800" y="2975113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p:pic>
        <p:nvPicPr>
          <p:cNvPr id="29" name="Audio 28">
            <a:hlinkClick r:id="" action="ppaction://media"/>
            <a:extLst>
              <a:ext uri="{FF2B5EF4-FFF2-40B4-BE49-F238E27FC236}">
                <a16:creationId xmlns:a16="http://schemas.microsoft.com/office/drawing/2014/main" id="{6E641F03-9DB7-4FED-AF67-31819D2149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1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55"/>
    </mc:Choice>
    <mc:Fallback xmlns="">
      <p:transition spd="slow" advTm="403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DB0AC63-A8DD-4B6B-958E-13E583250169}"/>
              </a:ext>
            </a:extLst>
          </p:cNvPr>
          <p:cNvSpPr txBox="1"/>
          <p:nvPr/>
        </p:nvSpPr>
        <p:spPr>
          <a:xfrm>
            <a:off x="1073426" y="798273"/>
            <a:ext cx="7573969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¿POR QUÉ ES IMPORTANTE HABLAR DE LA MUERTE CON LOS NIÑOS?</a:t>
            </a:r>
          </a:p>
          <a:p>
            <a:pPr algn="ctr"/>
            <a:endParaRPr lang="es-ES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s-ES" sz="2000" b="1" dirty="0">
                <a:solidFill>
                  <a:srgbClr val="7030A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   La muerte forma parte de la vida.</a:t>
            </a:r>
          </a:p>
          <a:p>
            <a:pPr algn="ctr"/>
            <a:r>
              <a:rPr lang="es-ES" sz="2000" b="1" dirty="0">
                <a:solidFill>
                  <a:srgbClr val="7030A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 Antes o después nos vamos a enfrentar a ella</a:t>
            </a:r>
          </a:p>
          <a:p>
            <a:endParaRPr lang="es-ES" dirty="0"/>
          </a:p>
          <a:p>
            <a:endParaRPr lang="es-ES" sz="2000" dirty="0"/>
          </a:p>
          <a:p>
            <a:pPr algn="ctr"/>
            <a:r>
              <a:rPr lang="es-ES" sz="2000" dirty="0"/>
              <a:t> </a:t>
            </a:r>
            <a:r>
              <a:rPr lang="es-ES" sz="2000" b="1" dirty="0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¿POR QUÉ NOS CUESTA TANTO HABLAR DE LA MUERTE?</a:t>
            </a:r>
          </a:p>
          <a:p>
            <a:pPr algn="just"/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Genera desconcierto e inseguridad entre el profesorado y las familias que, en muchas ocasiones, no saben cuáles son los pasos más adecuados para afrontar en clase la realidad triste de la muerte de un ser querido.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FCC238-86E1-4F30-BCE8-D8C686021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7395" y="980995"/>
            <a:ext cx="2789231" cy="351059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C30D70-2710-49A7-B75A-FC416A3E5E06}"/>
              </a:ext>
            </a:extLst>
          </p:cNvPr>
          <p:cNvSpPr txBox="1"/>
          <p:nvPr/>
        </p:nvSpPr>
        <p:spPr>
          <a:xfrm>
            <a:off x="1073427" y="4551622"/>
            <a:ext cx="89685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POR ESO ES NECESARIO:</a:t>
            </a:r>
          </a:p>
          <a:p>
            <a:r>
              <a:rPr lang="es-E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Ofrecer aportaciones generales que faciliten el proceso de toma de decisiones en estas circunstancias para abrir la puerta y acoger las manifestaciones emocionales de niños y niñas. </a:t>
            </a:r>
            <a:r>
              <a:rPr lang="es-ES" sz="2400" b="1" dirty="0">
                <a:solidFill>
                  <a:srgbClr val="3333CC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Escuchar y acompañar, desde la cercanía adulta</a:t>
            </a:r>
            <a:r>
              <a:rPr lang="es-E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endParaRPr lang="es-ES" dirty="0">
              <a:solidFill>
                <a:prstClr val="black"/>
              </a:solidFill>
              <a:latin typeface="Franklin Gothic Book" panose="020B0503020102020204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6C51F2D-769D-47C8-B2F4-B9ECCA1F6F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3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02"/>
    </mc:Choice>
    <mc:Fallback xmlns="">
      <p:transition spd="slow" advTm="607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9F605-92D0-4606-9F55-48544561A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>
                <a:solidFill>
                  <a:schemeClr val="accent4">
                    <a:lumMod val="75000"/>
                  </a:schemeClr>
                </a:solidFill>
                <a:latin typeface="Segoe Script" panose="030B0504020000000003" pitchFamily="66" charset="0"/>
              </a:rPr>
              <a:t>HABLAR DEL DUELO EN EL AULA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22E6E5-97DB-4314-8E3D-B2167A0462E0}"/>
              </a:ext>
            </a:extLst>
          </p:cNvPr>
          <p:cNvSpPr txBox="1"/>
          <p:nvPr/>
        </p:nvSpPr>
        <p:spPr>
          <a:xfrm>
            <a:off x="3048000" y="45720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https://www.youtube.com/watch?v=0XazmEh3jX8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12BEA9-B494-4DFB-BB7F-830C55DBCE9C}"/>
              </a:ext>
            </a:extLst>
          </p:cNvPr>
          <p:cNvSpPr txBox="1"/>
          <p:nvPr/>
        </p:nvSpPr>
        <p:spPr>
          <a:xfrm>
            <a:off x="1252539" y="2459504"/>
            <a:ext cx="96869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0" i="0" dirty="0">
                <a:solidFill>
                  <a:srgbClr val="3333CC"/>
                </a:solidFill>
                <a:effectLst/>
                <a:latin typeface="Roboto" panose="02000000000000000000" pitchFamily="2" charset="0"/>
              </a:rPr>
              <a:t>	</a:t>
            </a:r>
            <a:r>
              <a:rPr lang="es-ES" sz="2000" b="0" i="0" dirty="0">
                <a:solidFill>
                  <a:srgbClr val="3333CC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El reportaje presenta una experiencia de trabajo de Barcelona que pretende ayudar a elaborar el duelo en los niños desde la escuela. Ante las perdidas de un ser querido, los niños en muchas ocasiones son las personas más desprotegidas a la hora de elaborar el duelo por privarles y alejarles de esta posibilidad. El Centro de Escucha San Camilo de Tres Cantos (Madrid) también lleva años ayudando a niños a elaborar su duelo ante la pérdida de un ser querido</a:t>
            </a:r>
            <a:r>
              <a:rPr lang="es-ES" sz="2000" b="0" i="0" dirty="0">
                <a:solidFill>
                  <a:srgbClr val="3333CC"/>
                </a:solidFill>
                <a:effectLst/>
                <a:latin typeface="Roboto" panose="02000000000000000000" pitchFamily="2" charset="0"/>
              </a:rPr>
              <a:t>.</a:t>
            </a:r>
            <a:endParaRPr lang="es-ES" sz="2000" dirty="0">
              <a:solidFill>
                <a:srgbClr val="3333CC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7958D2A-FB2C-4C45-9F5A-27A432A74261}"/>
              </a:ext>
            </a:extLst>
          </p:cNvPr>
          <p:cNvSpPr txBox="1"/>
          <p:nvPr/>
        </p:nvSpPr>
        <p:spPr>
          <a:xfrm>
            <a:off x="4324351" y="5348458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0" i="0" dirty="0">
                <a:solidFill>
                  <a:srgbClr val="030303"/>
                </a:solidFill>
                <a:effectLst/>
                <a:latin typeface="Roboto" panose="02000000000000000000" pitchFamily="2" charset="0"/>
              </a:rPr>
              <a:t> Más información en:</a:t>
            </a:r>
          </a:p>
          <a:p>
            <a:r>
              <a:rPr lang="es-ES" b="0" i="0" dirty="0">
                <a:solidFill>
                  <a:srgbClr val="030303"/>
                </a:solidFill>
                <a:effectLst/>
                <a:latin typeface="Roboto" panose="02000000000000000000" pitchFamily="2" charset="0"/>
              </a:rPr>
              <a:t> https://www.humanizar.es/centro-asistencial/centro-de-escucha</a:t>
            </a:r>
            <a:endParaRPr lang="es-E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1A4AFBA-817B-4714-B4B0-8C3070FB01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30"/>
    </mc:Choice>
    <mc:Fallback xmlns="">
      <p:transition spd="slow" advTm="424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7289FB7-8A94-4538-9FF8-20D8B1F2B723}"/>
              </a:ext>
            </a:extLst>
          </p:cNvPr>
          <p:cNvSpPr txBox="1"/>
          <p:nvPr/>
        </p:nvSpPr>
        <p:spPr>
          <a:xfrm>
            <a:off x="1842053" y="4531576"/>
            <a:ext cx="91837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¿ A QUIÉN VA DIRIGIDA ? </a:t>
            </a:r>
          </a:p>
          <a:p>
            <a:pPr algn="just"/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Print" panose="02000600000000000000" pitchFamily="2" charset="0"/>
                <a:cs typeface="Segoe UI" panose="020B0502040204020203" pitchFamily="34" charset="0"/>
              </a:rPr>
              <a:t>A toda la comunidad educativa: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Equipo directivo, personal docente y no docente, alumnado, departamento de orientación, madres y padres, así como a toda persona que esté relacionada con el centro</a:t>
            </a:r>
            <a:endParaRPr lang="es-E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A2B9A6C-7A45-432D-97E5-6BCCB944D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85" y="775601"/>
            <a:ext cx="2752412" cy="377677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269E67C-E801-44D9-ADD4-7EAF3E5B575B}"/>
              </a:ext>
            </a:extLst>
          </p:cNvPr>
          <p:cNvSpPr txBox="1"/>
          <p:nvPr/>
        </p:nvSpPr>
        <p:spPr>
          <a:xfrm>
            <a:off x="3551584" y="941429"/>
            <a:ext cx="7792278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OBJETIVOS: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Aportar orientaciones a la Comunidad educativa de tratar el tema del duelo en las aulas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Conocer el duelo y como son las manifestaciones de los niños y niñas ante 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Ofrecer algunas orientaciones para abordar el tema en el aula de la manera mas natural posible.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Proporcionar recursos y materiales para trabajar en el aula</a:t>
            </a:r>
            <a:r>
              <a:rPr lang="es-E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B82B1F8-78A1-44F4-B00A-825199C784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67"/>
    </mc:Choice>
    <mc:Fallback xmlns="">
      <p:transition spd="slow" advTm="638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31DA7-CAA5-4D5F-B1F9-4C35BBF6C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454" y="770097"/>
            <a:ext cx="9601196" cy="1303867"/>
          </a:xfrm>
        </p:spPr>
        <p:txBody>
          <a:bodyPr>
            <a:noAutofit/>
          </a:bodyPr>
          <a:lstStyle/>
          <a:p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¿QUÉ ES EL DUELO?</a:t>
            </a:r>
            <a:b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PROCESO DE ADAPTACIÓN NORMAL QUE SIGUE A LA PÉRDIDA DE UN SER QUERIDO</a:t>
            </a:r>
            <a:endParaRPr lang="es-E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EA99EB2-9579-44D2-BC12-E38834D99C5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95400" y="2557463"/>
            <a:ext cx="9601200" cy="353044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Es un </a:t>
            </a: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proceso, requiere tiempo.</a:t>
            </a:r>
            <a:b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*</a:t>
            </a: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Dinámico y activo</a:t>
            </a:r>
            <a:b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*</a:t>
            </a: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Normal</a:t>
            </a:r>
            <a:b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*</a:t>
            </a: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Único</a:t>
            </a:r>
            <a:b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*</a:t>
            </a: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Implica un trabajo personal:</a:t>
            </a:r>
            <a:b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	-Aceptar la realidad de la muerte.</a:t>
            </a:r>
            <a:b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	-Trabajar emociones asociadas a la pérdida.</a:t>
            </a:r>
            <a:b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	-Aprender a vivir en un mundo en el que el fallecido</a:t>
            </a:r>
            <a:b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s-E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	 está ausente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b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Recolocar emocionalmente al fallecido y seguir viviendo.</a:t>
            </a:r>
          </a:p>
          <a:p>
            <a:pPr marL="384048" marR="0" lvl="0" indent="-384048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Char char="■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El duelo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NO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es una ENFERMEDAD</a:t>
            </a:r>
          </a:p>
          <a:p>
            <a:pPr marL="384048" marR="0" lvl="0" indent="-384048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Char char="■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Aunque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SÍ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es un ACONTECIMIENTO VITAL ESTRESANTE</a:t>
            </a:r>
          </a:p>
          <a:p>
            <a:pPr marL="384048" marR="0" lvl="0" indent="-384048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Char char="■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En un duelo pasamos de un espacio de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SEGURIDAD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a uno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DESCONOCIDO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AEE2DCD-FD95-4F31-A289-BFA31D375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3116" y="2557463"/>
            <a:ext cx="3275089" cy="2181128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814551F4-CF55-40AF-8DC3-E458A3B131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9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365"/>
    </mc:Choice>
    <mc:Fallback xmlns="">
      <p:transition spd="slow" advTm="92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BF133-6E35-48C6-9DD6-6EC82ACFF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177" y="818691"/>
            <a:ext cx="4794960" cy="851083"/>
          </a:xfrm>
        </p:spPr>
        <p:txBody>
          <a:bodyPr/>
          <a:lstStyle/>
          <a:p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¿COMO LO VIVIMOS LOS ADULTOS?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BB79A31-4EB3-4EDE-966E-11CAC428A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44" y="2291796"/>
            <a:ext cx="4333136" cy="3106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5BD9C48C-8F69-4F1A-9B65-53BBCED3F6C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49080" y="747315"/>
            <a:ext cx="6056242" cy="506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 muerte se ha institucionalizado y ya no la vemos.</a:t>
            </a:r>
          </a:p>
          <a:p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Usamos el lenguaje de manera incorrecta.</a:t>
            </a:r>
          </a:p>
          <a:p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 percibimos como algo real y cercano.</a:t>
            </a:r>
          </a:p>
          <a:p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protegemos de nuestra angustia.</a:t>
            </a:r>
          </a:p>
          <a:p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Encontramos millones de excusas: </a:t>
            </a:r>
            <a:r>
              <a:rPr lang="es-ES" sz="2000" i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 muy pequeño, no lo va a entender, cuanto menos sepa del tema mejor, lo vamos a traumatizar</a:t>
            </a:r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Ver sufrir a los niños nos hace </a:t>
            </a:r>
            <a:r>
              <a:rPr lang="es-ES" sz="2000" i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sufrir.</a:t>
            </a:r>
          </a:p>
          <a:p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 escuela tiene pocos recursos y oportunidades para trabajar este tema desde el aula.</a:t>
            </a:r>
          </a:p>
          <a:p>
            <a:r>
              <a:rPr lang="es-E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Nos equivocamos pensando que los adolescentes manejan toda la información.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F842D5B3-5D96-43A0-909D-1CD88028A2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57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125"/>
    </mc:Choice>
    <mc:Fallback xmlns="">
      <p:transition spd="slow" advTm="81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00D39-B8F9-4BD0-BC07-93A75E0C9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</a:br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76988D-D2EC-4CCC-9DD4-0B478590F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8892">
            <a:off x="942259" y="2439814"/>
            <a:ext cx="2858526" cy="345106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A5CF4C-E907-40E4-957F-7C1486DC4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53124">
            <a:off x="4327677" y="2309948"/>
            <a:ext cx="2978322" cy="358737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C3188FC-C087-42C3-9326-280279D418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403" y="2391032"/>
            <a:ext cx="3170195" cy="359085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581A79A-8A17-4223-BA73-13131F64EC9C}"/>
              </a:ext>
            </a:extLst>
          </p:cNvPr>
          <p:cNvSpPr txBox="1"/>
          <p:nvPr/>
        </p:nvSpPr>
        <p:spPr>
          <a:xfrm>
            <a:off x="2001078" y="973135"/>
            <a:ext cx="81898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DUELO EN EL AULA. </a:t>
            </a:r>
          </a:p>
          <a:p>
            <a:pPr algn="ctr"/>
            <a:r>
              <a:rPr lang="es-ES" sz="32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¿QUE SIENTEN LOS NIÑOS Y NIÑAS?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33317E9-7719-4394-B474-21CA620C59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6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99"/>
    </mc:Choice>
    <mc:Fallback xmlns="">
      <p:transition spd="slow" advTm="97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mute="1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Marcador de posición de contenido 6" descr="SmartArt">
            <a:extLst>
              <a:ext uri="{FF2B5EF4-FFF2-40B4-BE49-F238E27FC236}">
                <a16:creationId xmlns:a16="http://schemas.microsoft.com/office/drawing/2014/main" id="{6E9335ED-34BE-4AA4-8E52-E0833944EA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3017797"/>
              </p:ext>
            </p:extLst>
          </p:nvPr>
        </p:nvGraphicFramePr>
        <p:xfrm>
          <a:off x="291549" y="132521"/>
          <a:ext cx="12083566" cy="6165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A295345-29E2-4CEE-B066-6AC1451918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055"/>
    </mc:Choice>
    <mc:Fallback xmlns="">
      <p:transition spd="slow" advTm="1080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2C0807-B7A8-426D-B650-7EC0A2FFF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779" y="809854"/>
            <a:ext cx="9601196" cy="1018946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ACTIVIDADES PARA TRABAJAR EN EL AULA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92C4C7-2354-4D79-9FA2-D2A961506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955535"/>
            <a:ext cx="4718304" cy="576262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CICLOS VITALES</a:t>
            </a: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CA3CAB-85E1-4735-AD02-C2027E67F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9705" y="2717536"/>
            <a:ext cx="5708904" cy="321733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Descripción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: con la observación del ciclo de la vida de seres vivos como el gusano de seda o de plantas, podrán conocer las diferentes etapa de vida de todos los seres vivos: nacimiento, vida y muerte.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Objetivos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: asimilar que todo ser vivo tiene un ciclo vital y que la muerte forma parte del mismo.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Recursos y materiales: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plantas, gusanos de</a:t>
            </a:r>
            <a:r>
              <a:rPr lang="es-ES" dirty="0"/>
              <a:t> 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seda etc.</a:t>
            </a:r>
          </a:p>
          <a:p>
            <a:pPr>
              <a:buFont typeface="Wingdings" panose="05000000000000000000" pitchFamily="2" charset="2"/>
              <a:buChar char="v"/>
            </a:pPr>
            <a:endParaRPr lang="es-ES" dirty="0"/>
          </a:p>
          <a:p>
            <a:pPr>
              <a:buFont typeface="Wingdings" panose="05000000000000000000" pitchFamily="2" charset="2"/>
              <a:buChar char="v"/>
            </a:pPr>
            <a:endParaRPr lang="es-ES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7065A8ED-5471-49CA-86F1-369C4A5BD2F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6964432" y="2447579"/>
            <a:ext cx="2619375" cy="17430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40E71EA-B74C-4218-9301-8D38706C9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2695" y="4410421"/>
            <a:ext cx="2619375" cy="1743075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F8106EC-8478-4C35-9294-B1CF9B7E8F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9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396"/>
    </mc:Choice>
    <mc:Fallback xmlns="">
      <p:transition spd="slow" advTm="64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B78F7AC-D3E3-4AB7-9ACF-75DDA3E21B99}"/>
              </a:ext>
            </a:extLst>
          </p:cNvPr>
          <p:cNvSpPr txBox="1"/>
          <p:nvPr/>
        </p:nvSpPr>
        <p:spPr>
          <a:xfrm>
            <a:off x="1386670" y="771460"/>
            <a:ext cx="47093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EL ARBOL GENEALOGICO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3C6B7-8968-4849-AC19-850D2E168CDF}"/>
              </a:ext>
            </a:extLst>
          </p:cNvPr>
          <p:cNvSpPr txBox="1"/>
          <p:nvPr/>
        </p:nvSpPr>
        <p:spPr>
          <a:xfrm>
            <a:off x="686953" y="1987826"/>
            <a:ext cx="62671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Descripción: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Después de pedir información cada niño/a realizara el árbol genealógico de su familia, donde aparecerán todos sus familiares. Diferenciando con colores los familiares que han fallecido.</a:t>
            </a:r>
            <a:endParaRPr lang="es-E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Objetivos: 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conocer los familiares que ya han fallecido, vivencias si las hay con ellos/as.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Recursos materiales: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dibujo del árbol genealógico, pinturas de colores etc.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AF5A4D6-4866-414C-9AE0-B90A5E791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143" y="1709529"/>
            <a:ext cx="4550904" cy="3644349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ED85904-0B9E-430A-AB44-9155928382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0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79"/>
    </mc:Choice>
    <mc:Fallback xmlns="">
      <p:transition spd="slow" advTm="488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3859238-2672-40A5-B539-42084337521E}"/>
              </a:ext>
            </a:extLst>
          </p:cNvPr>
          <p:cNvSpPr txBox="1"/>
          <p:nvPr/>
        </p:nvSpPr>
        <p:spPr>
          <a:xfrm>
            <a:off x="939248" y="1295201"/>
            <a:ext cx="567193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Descripción:</a:t>
            </a:r>
            <a:r>
              <a:rPr lang="es-ES" sz="2400" dirty="0">
                <a:latin typeface="Segoe UI" panose="020B0502040204020203" pitchFamily="34" charset="0"/>
                <a:cs typeface="Segoe UI" panose="020B0502040204020203" pitchFamily="34" charset="0"/>
              </a:rPr>
              <a:t> los niños y niñas pueden escribir una carta de recuerdo sobre la persona. Hablaran de ella, sobre lo que han sentido con su muerte (enfado, rabia, miedo, pena…)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Objetivos: </a:t>
            </a:r>
            <a:r>
              <a:rPr lang="es-ES" sz="2400" dirty="0">
                <a:latin typeface="Segoe UI" panose="020B0502040204020203" pitchFamily="34" charset="0"/>
                <a:cs typeface="Segoe UI" panose="020B0502040204020203" pitchFamily="34" charset="0"/>
              </a:rPr>
              <a:t>empatizar con algún compañero o compañera que ha perdido a un ser querido</a:t>
            </a:r>
            <a:r>
              <a:rPr lang="es-ES" sz="24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Materiales y recursos</a:t>
            </a:r>
            <a:r>
              <a:rPr lang="es-ES" sz="2400" dirty="0">
                <a:latin typeface="Segoe UI" panose="020B0502040204020203" pitchFamily="34" charset="0"/>
                <a:cs typeface="Segoe UI" panose="020B0502040204020203" pitchFamily="34" charset="0"/>
              </a:rPr>
              <a:t>:  papel, bolígrafo, lápiz…</a:t>
            </a:r>
          </a:p>
          <a:p>
            <a:r>
              <a:rPr lang="es-ES" dirty="0"/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548F871-0418-4130-82D9-C8C257B8D809}"/>
              </a:ext>
            </a:extLst>
          </p:cNvPr>
          <p:cNvSpPr txBox="1"/>
          <p:nvPr/>
        </p:nvSpPr>
        <p:spPr>
          <a:xfrm>
            <a:off x="7964557" y="22396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D391D9-739E-4B09-A203-6580DE770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253" y="1895060"/>
            <a:ext cx="4732967" cy="3278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230722B-7A03-45A5-ACB6-FED6A58381EC}"/>
              </a:ext>
            </a:extLst>
          </p:cNvPr>
          <p:cNvSpPr txBox="1"/>
          <p:nvPr/>
        </p:nvSpPr>
        <p:spPr>
          <a:xfrm>
            <a:off x="7010400" y="891784"/>
            <a:ext cx="394335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Segoe Script" panose="030B0504020000000003" pitchFamily="66" charset="0"/>
                <a:ea typeface="+mn-ea"/>
                <a:cs typeface="Segoe UI" panose="020B0502040204020203" pitchFamily="34" charset="0"/>
              </a:rPr>
              <a:t>CARTA DE RECURDOS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Segoe Script" panose="030B0504020000000003" pitchFamily="66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8F850A9-BC1F-4499-8D5A-2D7DCABD67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00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370"/>
    </mc:Choice>
    <mc:Fallback xmlns="">
      <p:transition spd="slow" advTm="613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975BCC2-D27F-4707-9F3C-B83C3B4018BA}"/>
              </a:ext>
            </a:extLst>
          </p:cNvPr>
          <p:cNvSpPr txBox="1"/>
          <p:nvPr/>
        </p:nvSpPr>
        <p:spPr>
          <a:xfrm>
            <a:off x="1175717" y="1156238"/>
            <a:ext cx="581770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Descripción:</a:t>
            </a:r>
            <a:r>
              <a:rPr lang="es-ES" sz="2000" dirty="0">
                <a:latin typeface="Segoe UI" panose="020B0502040204020203" pitchFamily="34" charset="0"/>
                <a:cs typeface="Segoe UI" panose="020B0502040204020203" pitchFamily="34" charset="0"/>
              </a:rPr>
              <a:t> en una caja de cartón cada niño/a. En esta caja guardara cosas de cada uno, lo que mas nos guste y que queremos compartir en clase. También guardara algún recuerdo de la persona que ha fallecido. Se puede ensañar en clase ese objeto y contar porque lo hemos elegido, que dice de nosotros/as o de la persona que ya no esta.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Objetivos:</a:t>
            </a:r>
            <a:r>
              <a:rPr lang="es-ES" sz="2000" dirty="0">
                <a:latin typeface="Segoe UI" panose="020B0502040204020203" pitchFamily="34" charset="0"/>
                <a:cs typeface="Segoe UI" panose="020B0502040204020203" pitchFamily="34" charset="0"/>
              </a:rPr>
              <a:t> pensar en los aspectos positivos y como queremos que nos recuerden.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Recursos y materiales:</a:t>
            </a:r>
            <a:r>
              <a:rPr lang="es-ES" sz="2000" dirty="0">
                <a:latin typeface="Segoe UI" panose="020B0502040204020203" pitchFamily="34" charset="0"/>
                <a:cs typeface="Segoe UI" panose="020B0502040204020203" pitchFamily="34" charset="0"/>
              </a:rPr>
              <a:t> caja de cartón, fotos, dibujos, amuletos etc.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685310-3663-4B7C-AF19-606141560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560" y="1222853"/>
            <a:ext cx="3194373" cy="441229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338ED09-9952-425B-BC14-DF7D25225DA3}"/>
              </a:ext>
            </a:extLst>
          </p:cNvPr>
          <p:cNvSpPr txBox="1"/>
          <p:nvPr/>
        </p:nvSpPr>
        <p:spPr>
          <a:xfrm>
            <a:off x="2743200" y="609600"/>
            <a:ext cx="623473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Segoe Script" panose="030B0504020000000003" pitchFamily="66" charset="0"/>
                <a:cs typeface="Segoe UI" panose="020B0502040204020203" pitchFamily="34" charset="0"/>
              </a:rPr>
              <a:t>EL BAUL DE LOS RECUERDOS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DA5E9A4-B746-40B8-AC24-945E72BA70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0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77"/>
    </mc:Choice>
    <mc:Fallback xmlns="">
      <p:transition spd="slow" advTm="692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EC0BB49-D6D8-4FB8-9926-00FC3C16F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0411" y="887896"/>
            <a:ext cx="7829832" cy="486996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1A10B16-AA0A-4F90-A487-753A44AE9F5A}"/>
              </a:ext>
            </a:extLst>
          </p:cNvPr>
          <p:cNvSpPr txBox="1"/>
          <p:nvPr/>
        </p:nvSpPr>
        <p:spPr>
          <a:xfrm>
            <a:off x="1577008" y="1232453"/>
            <a:ext cx="1169551" cy="3935895"/>
          </a:xfrm>
          <a:prstGeom prst="rect">
            <a:avLst/>
          </a:prstGeom>
          <a:noFill/>
          <a:ln w="38100">
            <a:solidFill>
              <a:srgbClr val="FF006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vert270"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990099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EL ARBOL DE LA VIDA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D559628-6B46-4362-9854-B78615392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6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41"/>
    </mc:Choice>
    <mc:Fallback xmlns="">
      <p:transition spd="slow" advTm="162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450350-CACD-430A-A78C-8094751E5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C000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El </a:t>
            </a:r>
            <a:r>
              <a:rPr lang="es-ES" b="1" dirty="0">
                <a:solidFill>
                  <a:srgbClr val="990099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árbol</a:t>
            </a:r>
            <a:r>
              <a:rPr lang="es-ES" b="1" dirty="0">
                <a:solidFill>
                  <a:srgbClr val="FFC000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 </a:t>
            </a:r>
            <a:r>
              <a:rPr lang="es-ES" b="1" dirty="0">
                <a:solidFill>
                  <a:srgbClr val="FF0066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que</a:t>
            </a:r>
            <a:r>
              <a:rPr lang="es-ES" b="1" dirty="0">
                <a:solidFill>
                  <a:srgbClr val="FFC000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 </a:t>
            </a:r>
            <a:r>
              <a:rPr lang="es-ES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deja</a:t>
            </a:r>
            <a:r>
              <a:rPr lang="es-ES" b="1" dirty="0">
                <a:solidFill>
                  <a:srgbClr val="FFC000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 </a:t>
            </a:r>
            <a:r>
              <a:rPr lang="es-ES" b="1" dirty="0">
                <a:solidFill>
                  <a:srgbClr val="3333CC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huella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7910726-1646-47D3-893F-2BCC402966B1}"/>
              </a:ext>
            </a:extLst>
          </p:cNvPr>
          <p:cNvSpPr txBox="1"/>
          <p:nvPr/>
        </p:nvSpPr>
        <p:spPr>
          <a:xfrm>
            <a:off x="1113183" y="2636861"/>
            <a:ext cx="64935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Descripción:</a:t>
            </a:r>
            <a:r>
              <a:rPr lang="es-ES" sz="2000" dirty="0">
                <a:latin typeface="Segoe UI" panose="020B0502040204020203" pitchFamily="34" charset="0"/>
                <a:cs typeface="Segoe UI" panose="020B0502040204020203" pitchFamily="34" charset="0"/>
              </a:rPr>
              <a:t> la actividad consiste en la realización de un gran mural en el que cada niño y niña dejara su huella con el pulgar o mano. En esa huella pondrá su nombre y un palabra.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Objetivo:</a:t>
            </a:r>
            <a:r>
              <a:rPr lang="es-ES" sz="2000" dirty="0">
                <a:latin typeface="Segoe UI" panose="020B0502040204020203" pitchFamily="34" charset="0"/>
                <a:cs typeface="Segoe UI" panose="020B0502040204020203" pitchFamily="34" charset="0"/>
              </a:rPr>
              <a:t> aportar palabras que ayuden a otros niños o niñas ante el duelo.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Recursos  y materiales: </a:t>
            </a:r>
            <a:r>
              <a:rPr lang="es-ES" sz="2000" dirty="0">
                <a:latin typeface="Segoe UI" panose="020B0502040204020203" pitchFamily="34" charset="0"/>
                <a:cs typeface="Segoe UI" panose="020B0502040204020203" pitchFamily="34" charset="0"/>
              </a:rPr>
              <a:t>papel, pinturas de colores</a:t>
            </a:r>
            <a:r>
              <a:rPr lang="es-ES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D1295AC-85E0-4168-B563-B7BB9AE97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642" y="2636862"/>
            <a:ext cx="3385931" cy="339439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04D6B3F-B24B-483E-9453-66E06730D5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2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70"/>
    </mc:Choice>
    <mc:Fallback xmlns="">
      <p:transition spd="slow" advTm="60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91C06E-2210-4673-9AD0-088507221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634" y="752794"/>
            <a:ext cx="3718455" cy="450002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CC66FF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RECURSOS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F75FD10-0F99-4015-B440-8B9E104F47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633" y="2985626"/>
            <a:ext cx="4439477" cy="2812614"/>
          </a:xfrm>
        </p:spPr>
        <p:txBody>
          <a:bodyPr>
            <a:normAutofit fontScale="92500" lnSpcReduction="20000"/>
          </a:bodyPr>
          <a:lstStyle/>
          <a:p>
            <a:r>
              <a:rPr lang="es-ES" b="1" dirty="0">
                <a:solidFill>
                  <a:srgbClr val="3333CC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PELICULAS DE DISNEY</a:t>
            </a:r>
          </a:p>
          <a:p>
            <a:r>
              <a:rPr lang="es-ES" dirty="0">
                <a:solidFill>
                  <a:srgbClr val="FF0066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BAMBI</a:t>
            </a:r>
          </a:p>
          <a:p>
            <a:r>
              <a:rPr lang="es-ES" dirty="0">
                <a:solidFill>
                  <a:srgbClr val="FF0066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EL REY LEON</a:t>
            </a:r>
          </a:p>
          <a:p>
            <a:r>
              <a:rPr lang="es-ES" dirty="0">
                <a:solidFill>
                  <a:srgbClr val="FF0066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TARZAN</a:t>
            </a:r>
          </a:p>
          <a:p>
            <a:r>
              <a:rPr lang="es-ES" dirty="0">
                <a:solidFill>
                  <a:srgbClr val="FF0066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INSIDE OUT</a:t>
            </a:r>
          </a:p>
          <a:p>
            <a:r>
              <a:rPr lang="es-ES" dirty="0">
                <a:solidFill>
                  <a:srgbClr val="FF0066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TIANA Y EL SAPO</a:t>
            </a:r>
          </a:p>
          <a:p>
            <a:r>
              <a:rPr lang="es-ES" dirty="0">
                <a:solidFill>
                  <a:srgbClr val="FF0066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COCO</a:t>
            </a:r>
          </a:p>
          <a:p>
            <a:r>
              <a:rPr lang="es-ES" dirty="0">
                <a:solidFill>
                  <a:srgbClr val="FF0066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NEMO</a:t>
            </a:r>
            <a:endParaRPr lang="es-ES" b="1" dirty="0">
              <a:solidFill>
                <a:srgbClr val="FF0066"/>
              </a:solidFill>
              <a:latin typeface="Segoe Script" panose="030B0504020000000003" pitchFamily="66" charset="0"/>
              <a:cs typeface="Segoe UI" panose="020B0502040204020203" pitchFamily="34" charset="0"/>
            </a:endParaRPr>
          </a:p>
          <a:p>
            <a:r>
              <a:rPr lang="es-ES" dirty="0">
                <a:solidFill>
                  <a:srgbClr val="FF0066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1607114-D1AB-46F9-8F30-7EC4F5DE2379}"/>
              </a:ext>
            </a:extLst>
          </p:cNvPr>
          <p:cNvSpPr txBox="1"/>
          <p:nvPr/>
        </p:nvSpPr>
        <p:spPr>
          <a:xfrm>
            <a:off x="965959" y="1359079"/>
            <a:ext cx="2956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CORTOS DE 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CUERDAS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CAMBIO DE PILAS</a:t>
            </a:r>
          </a:p>
          <a:p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96C42D9-F52B-499D-95FE-2630A9976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523" y="1122126"/>
            <a:ext cx="2660729" cy="266072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5958665-142D-4CA1-BCFF-FF778FCA43B8}"/>
              </a:ext>
            </a:extLst>
          </p:cNvPr>
          <p:cNvSpPr txBox="1"/>
          <p:nvPr/>
        </p:nvSpPr>
        <p:spPr>
          <a:xfrm>
            <a:off x="6983792" y="764995"/>
            <a:ext cx="2172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FF0066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CUENTOS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3A7EC88-8069-4FCE-9E8C-BB5C17FAB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3636" y="1474206"/>
            <a:ext cx="2430474" cy="243047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D99AEA7-4DD5-44BE-98C8-C8E27E5C71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1244" y="3904680"/>
            <a:ext cx="3143250" cy="177165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80BAA42-D61D-4D16-A222-09431FC11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1117" y="4169465"/>
            <a:ext cx="1619250" cy="17145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60A8975-D843-429D-A478-E904B8FE5F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8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75"/>
    </mc:Choice>
    <mc:Fallback xmlns="">
      <p:transition spd="slow" advTm="414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EBE2C-8376-4042-9DE8-DB3C652DD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739" y="698808"/>
            <a:ext cx="6325361" cy="637119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FF0066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ENLACES A CUENTOS INFANTILES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FD2EC1-AFB8-4C91-95C6-39C94FA0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1966" y="1210360"/>
            <a:ext cx="6208156" cy="5647640"/>
          </a:xfrm>
        </p:spPr>
        <p:txBody>
          <a:bodyPr>
            <a:normAutofit/>
          </a:bodyPr>
          <a:lstStyle/>
          <a:p>
            <a:endParaRPr lang="es-ES" sz="1800" dirty="0">
              <a:solidFill>
                <a:srgbClr val="86724D"/>
              </a:solidFill>
              <a:latin typeface="Segoe UI" panose="020B0502040204020203" pitchFamily="34" charset="0"/>
              <a:cs typeface="Segoe UI" panose="020B0502040204020203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s-ES" sz="1800" dirty="0">
              <a:solidFill>
                <a:srgbClr val="86724D"/>
              </a:solidFill>
              <a:latin typeface="Segoe UI" panose="020B0502040204020203" pitchFamily="34" charset="0"/>
              <a:cs typeface="Segoe UI" panose="020B0502040204020203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s-ES" sz="1800" b="1" dirty="0">
                <a:solidFill>
                  <a:schemeClr val="accent6">
                    <a:lumMod val="75000"/>
                  </a:schemeClr>
                </a:solidFill>
                <a:latin typeface="Segoe Script" panose="030B0504020000000003" pitchFamily="66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VACIO:</a:t>
            </a:r>
            <a:r>
              <a:rPr lang="es-ES" sz="1800" b="1" dirty="0">
                <a:solidFill>
                  <a:srgbClr val="86724D"/>
                </a:solidFill>
                <a:latin typeface="Segoe Script" panose="030B0504020000000003" pitchFamily="66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lang="es-ES" sz="1800" dirty="0">
                <a:solidFill>
                  <a:srgbClr val="86724D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https://www.youtube.com/watch?v=bBVF3iZsyL4&amp;t=33s</a:t>
            </a:r>
            <a:endParaRPr lang="es-E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ES" sz="1800" u="sng" dirty="0">
                <a:solidFill>
                  <a:srgbClr val="CC66FF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EL ARBOL DE LOS RECUERDOS: </a:t>
            </a:r>
            <a:r>
              <a:rPr lang="es-ES" sz="1800" dirty="0">
                <a:latin typeface="Segoe UI" panose="020B0502040204020203" pitchFamily="34" charset="0"/>
                <a:cs typeface="Segoe UI" panose="020B0502040204020203" pitchFamily="34" charset="0"/>
                <a:hlinkClick r:id="rId5"/>
              </a:rPr>
              <a:t>https://www.youtube.com/watch?v=mMIS1zz_TKs</a:t>
            </a:r>
            <a:endParaRPr lang="es-E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ES" sz="1800" u="sng" dirty="0">
                <a:solidFill>
                  <a:srgbClr val="FF0066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EL ROTO DE LAGARTO: </a:t>
            </a:r>
            <a:r>
              <a:rPr lang="es-ES" sz="1800" dirty="0">
                <a:latin typeface="Segoe UI" panose="020B0502040204020203" pitchFamily="34" charset="0"/>
                <a:cs typeface="Segoe UI" panose="020B0502040204020203" pitchFamily="34" charset="0"/>
                <a:hlinkClick r:id="rId6"/>
              </a:rPr>
              <a:t>https://youtu.be/wx4rumEF3Uc</a:t>
            </a:r>
            <a:endParaRPr lang="es-E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ES" sz="1800" b="1" u="sng" dirty="0">
                <a:solidFill>
                  <a:srgbClr val="FFFF00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PARA SIEMPRE: </a:t>
            </a:r>
            <a:r>
              <a:rPr lang="es-ES" sz="1800" dirty="0">
                <a:latin typeface="Segoe UI" panose="020B0502040204020203" pitchFamily="34" charset="0"/>
                <a:cs typeface="Segoe UI" panose="020B0502040204020203" pitchFamily="34" charset="0"/>
                <a:hlinkClick r:id="rId7"/>
              </a:rPr>
              <a:t>https://www.youtube.com/watch?v=AV3tU4fdlXI</a:t>
            </a:r>
            <a:endParaRPr lang="es-E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ES" sz="1800" b="1" u="sng" dirty="0">
                <a:solidFill>
                  <a:srgbClr val="3333CC"/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NO ES FACIL PEQUEÑA ARDILLA:</a:t>
            </a:r>
            <a:r>
              <a:rPr lang="es-ES" sz="1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800" dirty="0">
                <a:latin typeface="Segoe UI" panose="020B0502040204020203" pitchFamily="34" charset="0"/>
                <a:cs typeface="Segoe UI" panose="020B0502040204020203" pitchFamily="34" charset="0"/>
                <a:hlinkClick r:id="rId8"/>
              </a:rPr>
              <a:t>https://www.youtube.com/watch?v=n1nCbcTiAck</a:t>
            </a:r>
            <a:endParaRPr lang="es-E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s-E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s-E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s-E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s-E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89EE171-31C9-41AB-ACBD-77883E0C83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0500" y="1567484"/>
            <a:ext cx="3718455" cy="4273148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56707FC-BBD1-4C52-8023-3E52879BC8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1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58"/>
    </mc:Choice>
    <mc:Fallback xmlns="">
      <p:transition spd="slow" advTm="183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3D78991-6E84-42BC-B4A6-76FDE2406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293" y="1390727"/>
            <a:ext cx="1855304" cy="290395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E9999A0-6036-4388-9367-6FD2B1F63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094" y="843478"/>
            <a:ext cx="2184331" cy="22140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1F06EB-F60F-4489-A48A-48F9F93C3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7289" y="874422"/>
            <a:ext cx="1632091" cy="25545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3BA2B51-0E38-4CA9-9688-1581B56494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2703" y="2573717"/>
            <a:ext cx="2078827" cy="224065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A31848-F78F-4A42-979D-60E50B86FB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3094" y="3322259"/>
            <a:ext cx="2692263" cy="269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41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3764341-0922-474E-B2CE-4CEEE7A2FAC1}"/>
              </a:ext>
            </a:extLst>
          </p:cNvPr>
          <p:cNvSpPr txBox="1"/>
          <p:nvPr/>
        </p:nvSpPr>
        <p:spPr>
          <a:xfrm>
            <a:off x="1431985" y="1072552"/>
            <a:ext cx="700965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Segoe Script" panose="030B0504020000000003" pitchFamily="66" charset="0"/>
                <a:cs typeface="Segoe UI" panose="020B0502040204020203" pitchFamily="34" charset="0"/>
              </a:rPr>
              <a:t>GUIAS Y RECURSOS PARA ADULTOS 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34A48BC-8BB2-4A05-BF8C-7CF8D80B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985" y="1472662"/>
            <a:ext cx="6105230" cy="1403888"/>
          </a:xfrm>
        </p:spPr>
        <p:txBody>
          <a:bodyPr>
            <a:normAutofit fontScale="90000"/>
          </a:bodyPr>
          <a:lstStyle/>
          <a:p>
            <a:pPr algn="l"/>
            <a: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  <a:t>CORTO: “MI OJO DERECHO”:</a:t>
            </a:r>
            <a:b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https://www.youtube.com/watch?v=q0TmBoDaIVU</a:t>
            </a:r>
            <a:b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s-E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373B0C2-8E3E-4E4C-9F9F-725EEDA74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399" y="2969681"/>
            <a:ext cx="6241816" cy="2564344"/>
          </a:xfrm>
        </p:spPr>
        <p:txBody>
          <a:bodyPr>
            <a:normAutofit fontScale="92500" lnSpcReduction="20000"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  <a:t>La escuela y el duelo. SORKARI. Atención integral al desarrollo de la persona.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  <a:t>Hablemos de duelo en Pediatría. 16º Congreso. Febrero 2019.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  <a:t>COVID-19: GUÍA PARA FAMILIARES EN DUELO. Colegio oficial de Psicólogos Andalucía Occidental.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  <a:t>GUÍA DUELO Apoyos en proceso de duelo. Guía para organizaciones. Plena Inclusión.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  <a:t> HABLEMOS DE DUELO Manual practico para abordar la muerte con niños y adolescentes Incluye un apartado dedicado a la discapacidad intelectual. FMLC. Fundación Mario </a:t>
            </a:r>
            <a:r>
              <a:rPr lang="es-ES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Losantos</a:t>
            </a:r>
            <a:r>
              <a:rPr lang="es-ES" sz="1600" dirty="0">
                <a:latin typeface="Segoe UI" panose="020B0502040204020203" pitchFamily="34" charset="0"/>
                <a:cs typeface="Segoe UI" panose="020B0502040204020203" pitchFamily="34" charset="0"/>
              </a:rPr>
              <a:t> Campo.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55C723D-4485-4618-A765-599B4C4BD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1635" y="772261"/>
            <a:ext cx="2781822" cy="4532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96D894E-8584-4E13-8233-CB063E3319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1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12"/>
    </mc:Choice>
    <mc:Fallback xmlns="">
      <p:transition spd="slow" advTm="39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n 53">
            <a:extLst>
              <a:ext uri="{FF2B5EF4-FFF2-40B4-BE49-F238E27FC236}">
                <a16:creationId xmlns:a16="http://schemas.microsoft.com/office/drawing/2014/main" id="{D5E3CF8B-6090-4FFC-B9BE-6FF60AEE4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F444405B-FBD8-46A8-84D6-CE7278014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58" name="Rectángulo 57">
            <a:extLst>
              <a:ext uri="{FF2B5EF4-FFF2-40B4-BE49-F238E27FC236}">
                <a16:creationId xmlns:a16="http://schemas.microsoft.com/office/drawing/2014/main" id="{221A9CB9-F531-48D3-A506-95FE2534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8FD39BF5-DFD4-40A5-8009-2EA1391AB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691" y="494556"/>
            <a:ext cx="11227442" cy="588329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pic>
        <p:nvPicPr>
          <p:cNvPr id="5" name="Imagen 4" descr="Concha">
            <a:extLst>
              <a:ext uri="{FF2B5EF4-FFF2-40B4-BE49-F238E27FC236}">
                <a16:creationId xmlns:a16="http://schemas.microsoft.com/office/drawing/2014/main" id="{F3D62F01-3570-47E7-BD58-A33F86CA145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alphaModFix amt="3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8" r="1" b="1"/>
          <a:stretch/>
        </p:blipFill>
        <p:spPr>
          <a:xfrm>
            <a:off x="480691" y="411073"/>
            <a:ext cx="11227442" cy="5883296"/>
          </a:xfrm>
          <a:prstGeom prst="rect">
            <a:avLst/>
          </a:prstGeom>
        </p:spPr>
      </p:pic>
      <p:grpSp>
        <p:nvGrpSpPr>
          <p:cNvPr id="62" name="Grupo 61">
            <a:extLst>
              <a:ext uri="{FF2B5EF4-FFF2-40B4-BE49-F238E27FC236}">
                <a16:creationId xmlns:a16="http://schemas.microsoft.com/office/drawing/2014/main" id="{3A0F723F-8F96-43F7-9D99-0D837624E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4020" y="577316"/>
            <a:ext cx="11056826" cy="5728876"/>
            <a:chOff x="574020" y="519524"/>
            <a:chExt cx="11056826" cy="5728876"/>
          </a:xfrm>
        </p:grpSpPr>
        <p:grpSp>
          <p:nvGrpSpPr>
            <p:cNvPr id="63" name="Grupo 62">
              <a:extLst>
                <a:ext uri="{FF2B5EF4-FFF2-40B4-BE49-F238E27FC236}">
                  <a16:creationId xmlns:a16="http://schemas.microsoft.com/office/drawing/2014/main" id="{F1B4D856-F364-4DDD-BC91-4D024A825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75937" y="519524"/>
              <a:ext cx="246888" cy="246888"/>
              <a:chOff x="582041" y="6001512"/>
              <a:chExt cx="246888" cy="246888"/>
            </a:xfrm>
          </p:grpSpPr>
          <p:sp useBgFill="1">
            <p:nvSpPr>
              <p:cNvPr id="51" name="Elipse 72">
                <a:extLst>
                  <a:ext uri="{FF2B5EF4-FFF2-40B4-BE49-F238E27FC236}">
                    <a16:creationId xmlns:a16="http://schemas.microsoft.com/office/drawing/2014/main" id="{72F1CBC0-365A-4E91-A63B-B7599EDED5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2300" y="6049879"/>
                <a:ext cx="155448" cy="155448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/>
              </a:p>
            </p:txBody>
          </p:sp>
          <p:sp>
            <p:nvSpPr>
              <p:cNvPr id="52" name="Anillo 38">
                <a:extLst>
                  <a:ext uri="{FF2B5EF4-FFF2-40B4-BE49-F238E27FC236}">
                    <a16:creationId xmlns:a16="http://schemas.microsoft.com/office/drawing/2014/main" id="{BE55A32E-C79F-4FD7-8BA4-7F3613D7BE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2041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4" name="Grupo 63">
              <a:extLst>
                <a:ext uri="{FF2B5EF4-FFF2-40B4-BE49-F238E27FC236}">
                  <a16:creationId xmlns:a16="http://schemas.microsoft.com/office/drawing/2014/main" id="{B22DCA41-FD40-45D5-A909-60754B580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83958" y="6001512"/>
              <a:ext cx="246888" cy="246888"/>
              <a:chOff x="590062" y="6001512"/>
              <a:chExt cx="246888" cy="246888"/>
            </a:xfrm>
          </p:grpSpPr>
          <p:sp useBgFill="1">
            <p:nvSpPr>
              <p:cNvPr id="53" name="Elipse 70">
                <a:extLst>
                  <a:ext uri="{FF2B5EF4-FFF2-40B4-BE49-F238E27FC236}">
                    <a16:creationId xmlns:a16="http://schemas.microsoft.com/office/drawing/2014/main" id="{03F3D55A-B20B-496C-B8DC-9E0C593E9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342" y="6057900"/>
                <a:ext cx="139700" cy="139700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/>
              </a:p>
            </p:txBody>
          </p:sp>
          <p:sp>
            <p:nvSpPr>
              <p:cNvPr id="55" name="Anillo 36">
                <a:extLst>
                  <a:ext uri="{FF2B5EF4-FFF2-40B4-BE49-F238E27FC236}">
                    <a16:creationId xmlns:a16="http://schemas.microsoft.com/office/drawing/2014/main" id="{60221C8D-9A7A-4F34-AEE0-CF6BE6A4F0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0062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5" name="Grupo 64">
              <a:extLst>
                <a:ext uri="{FF2B5EF4-FFF2-40B4-BE49-F238E27FC236}">
                  <a16:creationId xmlns:a16="http://schemas.microsoft.com/office/drawing/2014/main" id="{B7419ED5-1433-4FFB-A272-D18229B049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4020" y="519524"/>
              <a:ext cx="246888" cy="246888"/>
              <a:chOff x="574020" y="6001512"/>
              <a:chExt cx="246888" cy="246888"/>
            </a:xfrm>
          </p:grpSpPr>
          <p:sp useBgFill="1">
            <p:nvSpPr>
              <p:cNvPr id="57" name="Elipse 68">
                <a:extLst>
                  <a:ext uri="{FF2B5EF4-FFF2-40B4-BE49-F238E27FC236}">
                    <a16:creationId xmlns:a16="http://schemas.microsoft.com/office/drawing/2014/main" id="{8CBEE95B-136E-45DC-90DC-5E7C76EB4A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2300" y="6057900"/>
                <a:ext cx="146304" cy="146304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/>
              </a:p>
            </p:txBody>
          </p:sp>
          <p:sp>
            <p:nvSpPr>
              <p:cNvPr id="59" name="Anillo 34">
                <a:extLst>
                  <a:ext uri="{FF2B5EF4-FFF2-40B4-BE49-F238E27FC236}">
                    <a16:creationId xmlns:a16="http://schemas.microsoft.com/office/drawing/2014/main" id="{7A142A39-09DE-427E-98BE-AB81BBA21A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4020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6" name="Grupo 65">
              <a:extLst>
                <a:ext uri="{FF2B5EF4-FFF2-40B4-BE49-F238E27FC236}">
                  <a16:creationId xmlns:a16="http://schemas.microsoft.com/office/drawing/2014/main" id="{C6260297-94CB-4B81-B325-16CE9D23D5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4020" y="6001512"/>
              <a:ext cx="246888" cy="246888"/>
              <a:chOff x="574020" y="6001512"/>
              <a:chExt cx="246888" cy="246888"/>
            </a:xfrm>
          </p:grpSpPr>
          <p:sp useBgFill="1">
            <p:nvSpPr>
              <p:cNvPr id="61" name="Elipse 66">
                <a:extLst>
                  <a:ext uri="{FF2B5EF4-FFF2-40B4-BE49-F238E27FC236}">
                    <a16:creationId xmlns:a16="http://schemas.microsoft.com/office/drawing/2014/main" id="{2CFE29B2-BBC3-4B31-9C8A-D8378E5CE0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2300" y="6057900"/>
                <a:ext cx="139700" cy="139700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/>
              </a:p>
            </p:txBody>
          </p:sp>
          <p:sp>
            <p:nvSpPr>
              <p:cNvPr id="75" name="Anillo 32">
                <a:extLst>
                  <a:ext uri="{FF2B5EF4-FFF2-40B4-BE49-F238E27FC236}">
                    <a16:creationId xmlns:a16="http://schemas.microsoft.com/office/drawing/2014/main" id="{9A38BB73-EDDD-49D1-A06C-2B793E000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4020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A346C0-D253-452B-804F-FCA565573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3003" y="4794890"/>
            <a:ext cx="7772400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 rtl="0"/>
            <a:r>
              <a:rPr lang="es-ES" sz="2100" noProof="1">
                <a:solidFill>
                  <a:schemeClr val="bg1"/>
                </a:solidFill>
              </a:rPr>
              <a:t>	</a:t>
            </a:r>
            <a:r>
              <a:rPr lang="es-ES" sz="2800" b="1" i="1" noProof="1">
                <a:solidFill>
                  <a:schemeClr val="bg1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GRACIAS</a:t>
            </a:r>
          </a:p>
        </p:txBody>
      </p: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id="{9135029A-5B59-4B80-8F56-B7BB132D6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70123" y="3594428"/>
            <a:ext cx="8138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17C5462-8156-4B31-8A1B-689A7DF43F49}"/>
              </a:ext>
            </a:extLst>
          </p:cNvPr>
          <p:cNvSpPr txBox="1"/>
          <p:nvPr/>
        </p:nvSpPr>
        <p:spPr>
          <a:xfrm>
            <a:off x="1783717" y="985818"/>
            <a:ext cx="8733183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chemeClr val="bg1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“</a:t>
            </a:r>
            <a:r>
              <a:rPr lang="es-ES" sz="2600" b="1" dirty="0">
                <a:solidFill>
                  <a:schemeClr val="bg1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Aunque todos debemos intentar encontrar sentido a nuestras pérdidas y a la vida que llevamos después de sufrirlas, no hay ningún motivo para que tengamos que hacerlo de manera heroica, sin el apoyo, los consejos y las ayudas concretas de los demás”. </a:t>
            </a:r>
            <a:r>
              <a:rPr lang="es-ES" sz="2600" b="1" dirty="0" err="1">
                <a:solidFill>
                  <a:schemeClr val="bg1"/>
                </a:solidFill>
                <a:latin typeface="Segoe Print" panose="02000600000000000000" pitchFamily="2" charset="0"/>
                <a:cs typeface="Segoe UI" panose="020B0502040204020203" pitchFamily="34" charset="0"/>
              </a:rPr>
              <a:t>Neimeyer</a:t>
            </a:r>
            <a:endParaRPr lang="es-ES" sz="2600" b="1" dirty="0">
              <a:solidFill>
                <a:schemeClr val="bg1"/>
              </a:solidFill>
              <a:latin typeface="Segoe Print" panose="02000600000000000000" pitchFamily="2" charset="0"/>
              <a:cs typeface="Segoe UI" panose="020B0502040204020203" pitchFamily="34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AF8785F-B565-4D21-8593-B6DDF2D3FB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4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07"/>
    </mc:Choice>
    <mc:Fallback xmlns="">
      <p:transition spd="slow" advTm="33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Custom 46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FF9900"/>
      </a:accent2>
      <a:accent3>
        <a:srgbClr val="DD8C3C"/>
      </a:accent3>
      <a:accent4>
        <a:srgbClr val="8E684C"/>
      </a:accent4>
      <a:accent5>
        <a:srgbClr val="CBAF62"/>
      </a:accent5>
      <a:accent6>
        <a:srgbClr val="33CCCC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80313_TF78524312.potx" id="{06FC71DE-D9CE-4D62-888D-54461E0DEAA9}" vid="{71D3A608-AD30-4306-B22D-E8E0B9C2408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F92F16A-38EE-4C9D-AFD3-2845EC2D90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75A39CB-C45B-4F08-829C-AB9550EE08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C6F0FA-5858-4AD1-8F89-D32310719A5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Diseño de recreaciones</Template>
  <TotalTime>560</TotalTime>
  <Words>1455</Words>
  <Application>Microsoft Office PowerPoint</Application>
  <PresentationFormat>Panorámica</PresentationFormat>
  <Paragraphs>105</Paragraphs>
  <Slides>19</Slides>
  <Notes>2</Notes>
  <HiddenSlides>0</HiddenSlides>
  <MMClips>18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0" baseType="lpstr">
      <vt:lpstr>Arial</vt:lpstr>
      <vt:lpstr>Calibri</vt:lpstr>
      <vt:lpstr>Comic Sans MS</vt:lpstr>
      <vt:lpstr>Franklin Gothic Book</vt:lpstr>
      <vt:lpstr>Garamond</vt:lpstr>
      <vt:lpstr>Roboto</vt:lpstr>
      <vt:lpstr>Segoe Print</vt:lpstr>
      <vt:lpstr>Segoe Script</vt:lpstr>
      <vt:lpstr>Segoe UI</vt:lpstr>
      <vt:lpstr>Wingdings</vt:lpstr>
      <vt:lpstr>Orgánico</vt:lpstr>
      <vt:lpstr>    LA ESCUELA, UNA AMIGA EN EL DUELO</vt:lpstr>
      <vt:lpstr>Presentación de PowerPoint</vt:lpstr>
      <vt:lpstr>HABLAR DEL DUELO EN EL AULA</vt:lpstr>
      <vt:lpstr>Presentación de PowerPoint</vt:lpstr>
      <vt:lpstr>¿QUÉ ES EL DUELO? PROCESO DE ADAPTACIÓN NORMAL QUE SIGUE A LA PÉRDIDA DE UN SER QUERIDO</vt:lpstr>
      <vt:lpstr>¿COMO LO VIVIMOS LOS ADULTOS?</vt:lpstr>
      <vt:lpstr> </vt:lpstr>
      <vt:lpstr>Presentación de PowerPoint</vt:lpstr>
      <vt:lpstr>ACTIVIDADES PARA TRABAJAR EN EL AULA</vt:lpstr>
      <vt:lpstr>Presentación de PowerPoint</vt:lpstr>
      <vt:lpstr>Presentación de PowerPoint</vt:lpstr>
      <vt:lpstr>Presentación de PowerPoint</vt:lpstr>
      <vt:lpstr>Presentación de PowerPoint</vt:lpstr>
      <vt:lpstr>El árbol que deja huella</vt:lpstr>
      <vt:lpstr>RECURSOS</vt:lpstr>
      <vt:lpstr>ENLACES A CUENTOS INFANTILES</vt:lpstr>
      <vt:lpstr>Presentación de PowerPoint</vt:lpstr>
      <vt:lpstr>CORTO: “MI OJO DERECHO”: https://www.youtube.com/watch?v=q0TmBoDaIVU  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 JORNADA SOBRE DUELO EN LA ESCUELA</dc:title>
  <dc:creator>ANA BELEN FERNANDEZ GONZALEZ</dc:creator>
  <cp:lastModifiedBy>LETICIA VEGA PARDO</cp:lastModifiedBy>
  <cp:revision>50</cp:revision>
  <dcterms:created xsi:type="dcterms:W3CDTF">2021-05-01T14:49:21Z</dcterms:created>
  <dcterms:modified xsi:type="dcterms:W3CDTF">2023-02-06T10:18:28Z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